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4" r:id="rId8"/>
    <p:sldId id="265" r:id="rId9"/>
    <p:sldId id="262" r:id="rId10"/>
    <p:sldId id="26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2" d="100"/>
          <a:sy n="82" d="100"/>
        </p:scale>
        <p:origin x="25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509FB0-ACC4-42D8-8162-DEB98B04031C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FF874EA9-A49A-48BB-BBDC-F675D5067606}">
      <dgm:prSet phldrT="[文本]"/>
      <dgm:spPr/>
      <dgm:t>
        <a:bodyPr/>
        <a:lstStyle/>
        <a:p>
          <a:r>
            <a:rPr lang="zh-CN" altLang="en-US" dirty="0" smtClean="0"/>
            <a:t>集约化部件</a:t>
          </a:r>
          <a:endParaRPr lang="zh-CN" altLang="en-US" dirty="0"/>
        </a:p>
      </dgm:t>
    </dgm:pt>
    <dgm:pt modelId="{4E72ADB1-F851-4B5A-B9D5-0F7DF2D189B7}" type="parTrans" cxnId="{573E8D63-533D-4D3F-B2C6-2886205E020D}">
      <dgm:prSet/>
      <dgm:spPr/>
      <dgm:t>
        <a:bodyPr/>
        <a:lstStyle/>
        <a:p>
          <a:endParaRPr lang="zh-CN" altLang="en-US"/>
        </a:p>
      </dgm:t>
    </dgm:pt>
    <dgm:pt modelId="{49144B1D-B9EA-41AF-8376-4080A342561D}" type="sibTrans" cxnId="{573E8D63-533D-4D3F-B2C6-2886205E020D}">
      <dgm:prSet/>
      <dgm:spPr/>
      <dgm:t>
        <a:bodyPr/>
        <a:lstStyle/>
        <a:p>
          <a:endParaRPr lang="zh-CN" altLang="en-US"/>
        </a:p>
      </dgm:t>
    </dgm:pt>
    <dgm:pt modelId="{6EECD191-EB9C-4D1E-8440-106578B9F6AF}">
      <dgm:prSet phldrT="[文本]"/>
      <dgm:spPr/>
      <dgm:t>
        <a:bodyPr/>
        <a:lstStyle/>
        <a:p>
          <a:r>
            <a:rPr lang="zh-CN" altLang="en-US" dirty="0" smtClean="0"/>
            <a:t>界面</a:t>
          </a:r>
          <a:endParaRPr lang="en-US" altLang="zh-CN" dirty="0" smtClean="0"/>
        </a:p>
        <a:p>
          <a:r>
            <a:rPr lang="zh-CN" altLang="en-US" dirty="0" smtClean="0"/>
            <a:t>展示</a:t>
          </a:r>
          <a:endParaRPr lang="zh-CN" altLang="en-US" dirty="0"/>
        </a:p>
      </dgm:t>
    </dgm:pt>
    <dgm:pt modelId="{2B66FD6F-F3CA-4D39-B23A-6D9838807070}" type="parTrans" cxnId="{5FFBA64B-582D-4CF8-A00A-4A1478DCCE1D}">
      <dgm:prSet/>
      <dgm:spPr/>
      <dgm:t>
        <a:bodyPr/>
        <a:lstStyle/>
        <a:p>
          <a:endParaRPr lang="zh-CN" altLang="en-US"/>
        </a:p>
      </dgm:t>
    </dgm:pt>
    <dgm:pt modelId="{36F88553-9423-4334-B4D1-BE85315B06E1}" type="sibTrans" cxnId="{5FFBA64B-582D-4CF8-A00A-4A1478DCCE1D}">
      <dgm:prSet/>
      <dgm:spPr/>
      <dgm:t>
        <a:bodyPr/>
        <a:lstStyle/>
        <a:p>
          <a:endParaRPr lang="zh-CN" altLang="en-US"/>
        </a:p>
      </dgm:t>
    </dgm:pt>
    <dgm:pt modelId="{A8D565D6-CA14-4179-AF22-175E3E61E2E5}">
      <dgm:prSet phldrT="[文本]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zh-CN" altLang="en-US" dirty="0" smtClean="0"/>
            <a:t>实例</a:t>
          </a:r>
          <a:endParaRPr lang="en-US" altLang="zh-CN" dirty="0" smtClean="0"/>
        </a:p>
        <a:p>
          <a:r>
            <a:rPr lang="zh-CN" altLang="en-US" dirty="0" smtClean="0"/>
            <a:t>生成器</a:t>
          </a:r>
          <a:endParaRPr lang="zh-CN" altLang="en-US" dirty="0"/>
        </a:p>
      </dgm:t>
    </dgm:pt>
    <dgm:pt modelId="{A533D793-0837-4026-8A17-AA2D738A34E3}" type="parTrans" cxnId="{831BD93B-8A1C-41E2-9207-1FF29252AC68}">
      <dgm:prSet/>
      <dgm:spPr/>
      <dgm:t>
        <a:bodyPr/>
        <a:lstStyle/>
        <a:p>
          <a:endParaRPr lang="zh-CN" altLang="en-US"/>
        </a:p>
      </dgm:t>
    </dgm:pt>
    <dgm:pt modelId="{1A545346-C9AE-4DC8-AC1D-AFF9EE697D59}" type="sibTrans" cxnId="{831BD93B-8A1C-41E2-9207-1FF29252AC68}">
      <dgm:prSet/>
      <dgm:spPr/>
      <dgm:t>
        <a:bodyPr/>
        <a:lstStyle/>
        <a:p>
          <a:endParaRPr lang="zh-CN" altLang="en-US"/>
        </a:p>
      </dgm:t>
    </dgm:pt>
    <dgm:pt modelId="{8A8C838D-EBA6-4815-BE06-0DB8E3CC73FF}">
      <dgm:prSet phldrT="[文本]"/>
      <dgm:spPr/>
      <dgm:t>
        <a:bodyPr/>
        <a:lstStyle/>
        <a:p>
          <a:r>
            <a:rPr lang="zh-CN" altLang="en-US" dirty="0" smtClean="0"/>
            <a:t>统一</a:t>
          </a:r>
          <a:endParaRPr lang="en-US" altLang="zh-CN" dirty="0" smtClean="0"/>
        </a:p>
        <a:p>
          <a:r>
            <a:rPr lang="zh-CN" altLang="en-US" dirty="0" smtClean="0"/>
            <a:t>服务</a:t>
          </a:r>
          <a:endParaRPr lang="zh-CN" altLang="en-US" dirty="0"/>
        </a:p>
      </dgm:t>
    </dgm:pt>
    <dgm:pt modelId="{8D37EEC4-BF4E-4191-A640-050E661C015A}" type="parTrans" cxnId="{E58EB2DC-52F6-43B8-89C9-3A98592136EC}">
      <dgm:prSet/>
      <dgm:spPr/>
      <dgm:t>
        <a:bodyPr/>
        <a:lstStyle/>
        <a:p>
          <a:endParaRPr lang="zh-CN" altLang="en-US"/>
        </a:p>
      </dgm:t>
    </dgm:pt>
    <dgm:pt modelId="{7E5F9105-91BD-4148-968D-E157A0C083B5}" type="sibTrans" cxnId="{E58EB2DC-52F6-43B8-89C9-3A98592136EC}">
      <dgm:prSet/>
      <dgm:spPr/>
      <dgm:t>
        <a:bodyPr/>
        <a:lstStyle/>
        <a:p>
          <a:endParaRPr lang="zh-CN" altLang="en-US"/>
        </a:p>
      </dgm:t>
    </dgm:pt>
    <dgm:pt modelId="{422D0DF4-0637-4369-898F-F5562B6DF377}">
      <dgm:prSet phldrT="[文本]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en-US" altLang="zh-CN" dirty="0" err="1" smtClean="0"/>
            <a:t>Json</a:t>
          </a:r>
          <a:endParaRPr lang="en-US" altLang="zh-CN" dirty="0" smtClean="0"/>
        </a:p>
        <a:p>
          <a:r>
            <a:rPr lang="zh-CN" altLang="en-US" dirty="0" smtClean="0"/>
            <a:t>生成器</a:t>
          </a:r>
          <a:endParaRPr lang="zh-CN" altLang="en-US" dirty="0"/>
        </a:p>
      </dgm:t>
    </dgm:pt>
    <dgm:pt modelId="{57752FEF-EB98-4F39-AA46-8D0FBCA0A235}" type="parTrans" cxnId="{337BA9CA-2BB3-4C65-AF55-0108E5A6AF60}">
      <dgm:prSet/>
      <dgm:spPr/>
      <dgm:t>
        <a:bodyPr/>
        <a:lstStyle/>
        <a:p>
          <a:endParaRPr lang="zh-CN" altLang="en-US"/>
        </a:p>
      </dgm:t>
    </dgm:pt>
    <dgm:pt modelId="{97D75656-A1B5-42F2-9FF4-3358B48E24AB}" type="sibTrans" cxnId="{337BA9CA-2BB3-4C65-AF55-0108E5A6AF60}">
      <dgm:prSet/>
      <dgm:spPr/>
      <dgm:t>
        <a:bodyPr/>
        <a:lstStyle/>
        <a:p>
          <a:endParaRPr lang="zh-CN" altLang="en-US"/>
        </a:p>
      </dgm:t>
    </dgm:pt>
    <dgm:pt modelId="{E7F072FD-4ED2-47EC-B0C7-CEEBF9CFEA04}" type="pres">
      <dgm:prSet presAssocID="{16509FB0-ACC4-42D8-8162-DEB98B04031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6C281498-BE83-4195-B01C-20082309C3D3}" type="pres">
      <dgm:prSet presAssocID="{FF874EA9-A49A-48BB-BBDC-F675D5067606}" presName="centerShape" presStyleLbl="node0" presStyleIdx="0" presStyleCnt="1"/>
      <dgm:spPr/>
      <dgm:t>
        <a:bodyPr/>
        <a:lstStyle/>
        <a:p>
          <a:endParaRPr lang="zh-CN" altLang="en-US"/>
        </a:p>
      </dgm:t>
    </dgm:pt>
    <dgm:pt modelId="{B17B64C2-808A-455D-820C-79439C8E7C98}" type="pres">
      <dgm:prSet presAssocID="{2B66FD6F-F3CA-4D39-B23A-6D9838807070}" presName="Name9" presStyleLbl="parChTrans1D2" presStyleIdx="0" presStyleCnt="4"/>
      <dgm:spPr/>
      <dgm:t>
        <a:bodyPr/>
        <a:lstStyle/>
        <a:p>
          <a:endParaRPr lang="zh-CN" altLang="en-US"/>
        </a:p>
      </dgm:t>
    </dgm:pt>
    <dgm:pt modelId="{1567CAB6-7337-4A83-94D0-E5DF08DEACB6}" type="pres">
      <dgm:prSet presAssocID="{2B66FD6F-F3CA-4D39-B23A-6D9838807070}" presName="connTx" presStyleLbl="parChTrans1D2" presStyleIdx="0" presStyleCnt="4"/>
      <dgm:spPr/>
      <dgm:t>
        <a:bodyPr/>
        <a:lstStyle/>
        <a:p>
          <a:endParaRPr lang="zh-CN" altLang="en-US"/>
        </a:p>
      </dgm:t>
    </dgm:pt>
    <dgm:pt modelId="{B72CDE2E-7A61-4E51-95DE-7B4182064C10}" type="pres">
      <dgm:prSet presAssocID="{6EECD191-EB9C-4D1E-8440-106578B9F6AF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D449D1B-5E92-47DA-BD12-D1F320794F37}" type="pres">
      <dgm:prSet presAssocID="{A533D793-0837-4026-8A17-AA2D738A34E3}" presName="Name9" presStyleLbl="parChTrans1D2" presStyleIdx="1" presStyleCnt="4"/>
      <dgm:spPr/>
      <dgm:t>
        <a:bodyPr/>
        <a:lstStyle/>
        <a:p>
          <a:endParaRPr lang="zh-CN" altLang="en-US"/>
        </a:p>
      </dgm:t>
    </dgm:pt>
    <dgm:pt modelId="{F0AEE275-35C5-4FBD-B467-C27E088FE022}" type="pres">
      <dgm:prSet presAssocID="{A533D793-0837-4026-8A17-AA2D738A34E3}" presName="connTx" presStyleLbl="parChTrans1D2" presStyleIdx="1" presStyleCnt="4"/>
      <dgm:spPr/>
      <dgm:t>
        <a:bodyPr/>
        <a:lstStyle/>
        <a:p>
          <a:endParaRPr lang="zh-CN" altLang="en-US"/>
        </a:p>
      </dgm:t>
    </dgm:pt>
    <dgm:pt modelId="{C078B014-FA19-400C-873E-7E4DBACF8D95}" type="pres">
      <dgm:prSet presAssocID="{A8D565D6-CA14-4179-AF22-175E3E61E2E5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C9D21E1-FA24-444F-8A7E-351938E4CA23}" type="pres">
      <dgm:prSet presAssocID="{8D37EEC4-BF4E-4191-A640-050E661C015A}" presName="Name9" presStyleLbl="parChTrans1D2" presStyleIdx="2" presStyleCnt="4"/>
      <dgm:spPr/>
      <dgm:t>
        <a:bodyPr/>
        <a:lstStyle/>
        <a:p>
          <a:endParaRPr lang="zh-CN" altLang="en-US"/>
        </a:p>
      </dgm:t>
    </dgm:pt>
    <dgm:pt modelId="{57E0160B-28AD-4FFD-9A09-1430E3E64548}" type="pres">
      <dgm:prSet presAssocID="{8D37EEC4-BF4E-4191-A640-050E661C015A}" presName="connTx" presStyleLbl="parChTrans1D2" presStyleIdx="2" presStyleCnt="4"/>
      <dgm:spPr/>
      <dgm:t>
        <a:bodyPr/>
        <a:lstStyle/>
        <a:p>
          <a:endParaRPr lang="zh-CN" altLang="en-US"/>
        </a:p>
      </dgm:t>
    </dgm:pt>
    <dgm:pt modelId="{96BCE037-0441-4819-AB41-D72945DFA73F}" type="pres">
      <dgm:prSet presAssocID="{8A8C838D-EBA6-4815-BE06-0DB8E3CC73F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85D42DB-7835-44A7-90E4-B10AF5878C77}" type="pres">
      <dgm:prSet presAssocID="{57752FEF-EB98-4F39-AA46-8D0FBCA0A235}" presName="Name9" presStyleLbl="parChTrans1D2" presStyleIdx="3" presStyleCnt="4"/>
      <dgm:spPr/>
      <dgm:t>
        <a:bodyPr/>
        <a:lstStyle/>
        <a:p>
          <a:endParaRPr lang="zh-CN" altLang="en-US"/>
        </a:p>
      </dgm:t>
    </dgm:pt>
    <dgm:pt modelId="{5788FFE6-4586-4B34-8B7B-50B656FCDB6C}" type="pres">
      <dgm:prSet presAssocID="{57752FEF-EB98-4F39-AA46-8D0FBCA0A235}" presName="connTx" presStyleLbl="parChTrans1D2" presStyleIdx="3" presStyleCnt="4"/>
      <dgm:spPr/>
      <dgm:t>
        <a:bodyPr/>
        <a:lstStyle/>
        <a:p>
          <a:endParaRPr lang="zh-CN" altLang="en-US"/>
        </a:p>
      </dgm:t>
    </dgm:pt>
    <dgm:pt modelId="{68E94CC2-3EA3-47D3-990F-19968478F058}" type="pres">
      <dgm:prSet presAssocID="{422D0DF4-0637-4369-898F-F5562B6DF377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A083113B-9EBE-44BF-886C-1C9BAEE93787}" type="presOf" srcId="{16509FB0-ACC4-42D8-8162-DEB98B04031C}" destId="{E7F072FD-4ED2-47EC-B0C7-CEEBF9CFEA04}" srcOrd="0" destOrd="0" presId="urn:microsoft.com/office/officeart/2005/8/layout/radial1"/>
    <dgm:cxn modelId="{71BF9002-55E6-42B8-AF94-C627BD4300B9}" type="presOf" srcId="{A8D565D6-CA14-4179-AF22-175E3E61E2E5}" destId="{C078B014-FA19-400C-873E-7E4DBACF8D95}" srcOrd="0" destOrd="0" presId="urn:microsoft.com/office/officeart/2005/8/layout/radial1"/>
    <dgm:cxn modelId="{A1A3D87F-E5D3-455F-ABB7-3BC05B768E52}" type="presOf" srcId="{6EECD191-EB9C-4D1E-8440-106578B9F6AF}" destId="{B72CDE2E-7A61-4E51-95DE-7B4182064C10}" srcOrd="0" destOrd="0" presId="urn:microsoft.com/office/officeart/2005/8/layout/radial1"/>
    <dgm:cxn modelId="{B96E8498-21C9-402A-976A-03D341B53CEA}" type="presOf" srcId="{8D37EEC4-BF4E-4191-A640-050E661C015A}" destId="{57E0160B-28AD-4FFD-9A09-1430E3E64548}" srcOrd="1" destOrd="0" presId="urn:microsoft.com/office/officeart/2005/8/layout/radial1"/>
    <dgm:cxn modelId="{CAAFD6C2-D2EF-4727-B7CA-AE78C981BD29}" type="presOf" srcId="{A533D793-0837-4026-8A17-AA2D738A34E3}" destId="{F0AEE275-35C5-4FBD-B467-C27E088FE022}" srcOrd="1" destOrd="0" presId="urn:microsoft.com/office/officeart/2005/8/layout/radial1"/>
    <dgm:cxn modelId="{573E8D63-533D-4D3F-B2C6-2886205E020D}" srcId="{16509FB0-ACC4-42D8-8162-DEB98B04031C}" destId="{FF874EA9-A49A-48BB-BBDC-F675D5067606}" srcOrd="0" destOrd="0" parTransId="{4E72ADB1-F851-4B5A-B9D5-0F7DF2D189B7}" sibTransId="{49144B1D-B9EA-41AF-8376-4080A342561D}"/>
    <dgm:cxn modelId="{F77605C4-06BD-4261-B44A-73FCEB927BFD}" type="presOf" srcId="{8D37EEC4-BF4E-4191-A640-050E661C015A}" destId="{CC9D21E1-FA24-444F-8A7E-351938E4CA23}" srcOrd="0" destOrd="0" presId="urn:microsoft.com/office/officeart/2005/8/layout/radial1"/>
    <dgm:cxn modelId="{F86735E9-45A0-4618-B589-12A43A94EFB3}" type="presOf" srcId="{2B66FD6F-F3CA-4D39-B23A-6D9838807070}" destId="{1567CAB6-7337-4A83-94D0-E5DF08DEACB6}" srcOrd="1" destOrd="0" presId="urn:microsoft.com/office/officeart/2005/8/layout/radial1"/>
    <dgm:cxn modelId="{831BD93B-8A1C-41E2-9207-1FF29252AC68}" srcId="{FF874EA9-A49A-48BB-BBDC-F675D5067606}" destId="{A8D565D6-CA14-4179-AF22-175E3E61E2E5}" srcOrd="1" destOrd="0" parTransId="{A533D793-0837-4026-8A17-AA2D738A34E3}" sibTransId="{1A545346-C9AE-4DC8-AC1D-AFF9EE697D59}"/>
    <dgm:cxn modelId="{E58EB2DC-52F6-43B8-89C9-3A98592136EC}" srcId="{FF874EA9-A49A-48BB-BBDC-F675D5067606}" destId="{8A8C838D-EBA6-4815-BE06-0DB8E3CC73FF}" srcOrd="2" destOrd="0" parTransId="{8D37EEC4-BF4E-4191-A640-050E661C015A}" sibTransId="{7E5F9105-91BD-4148-968D-E157A0C083B5}"/>
    <dgm:cxn modelId="{91F72966-B348-4C70-8690-E526FDD7CCB0}" type="presOf" srcId="{A533D793-0837-4026-8A17-AA2D738A34E3}" destId="{AD449D1B-5E92-47DA-BD12-D1F320794F37}" srcOrd="0" destOrd="0" presId="urn:microsoft.com/office/officeart/2005/8/layout/radial1"/>
    <dgm:cxn modelId="{EEE1386D-2E62-4495-A45A-72749E1388D9}" type="presOf" srcId="{FF874EA9-A49A-48BB-BBDC-F675D5067606}" destId="{6C281498-BE83-4195-B01C-20082309C3D3}" srcOrd="0" destOrd="0" presId="urn:microsoft.com/office/officeart/2005/8/layout/radial1"/>
    <dgm:cxn modelId="{AD152B7B-AEEF-4BA0-9202-DDEA9DBC9832}" type="presOf" srcId="{2B66FD6F-F3CA-4D39-B23A-6D9838807070}" destId="{B17B64C2-808A-455D-820C-79439C8E7C98}" srcOrd="0" destOrd="0" presId="urn:microsoft.com/office/officeart/2005/8/layout/radial1"/>
    <dgm:cxn modelId="{D494AAE0-2F6E-401F-8097-FB8AC2146B5D}" type="presOf" srcId="{8A8C838D-EBA6-4815-BE06-0DB8E3CC73FF}" destId="{96BCE037-0441-4819-AB41-D72945DFA73F}" srcOrd="0" destOrd="0" presId="urn:microsoft.com/office/officeart/2005/8/layout/radial1"/>
    <dgm:cxn modelId="{5FFBA64B-582D-4CF8-A00A-4A1478DCCE1D}" srcId="{FF874EA9-A49A-48BB-BBDC-F675D5067606}" destId="{6EECD191-EB9C-4D1E-8440-106578B9F6AF}" srcOrd="0" destOrd="0" parTransId="{2B66FD6F-F3CA-4D39-B23A-6D9838807070}" sibTransId="{36F88553-9423-4334-B4D1-BE85315B06E1}"/>
    <dgm:cxn modelId="{337BA9CA-2BB3-4C65-AF55-0108E5A6AF60}" srcId="{FF874EA9-A49A-48BB-BBDC-F675D5067606}" destId="{422D0DF4-0637-4369-898F-F5562B6DF377}" srcOrd="3" destOrd="0" parTransId="{57752FEF-EB98-4F39-AA46-8D0FBCA0A235}" sibTransId="{97D75656-A1B5-42F2-9FF4-3358B48E24AB}"/>
    <dgm:cxn modelId="{0B628B35-082D-48AF-A83A-CE208E46FB82}" type="presOf" srcId="{57752FEF-EB98-4F39-AA46-8D0FBCA0A235}" destId="{5788FFE6-4586-4B34-8B7B-50B656FCDB6C}" srcOrd="1" destOrd="0" presId="urn:microsoft.com/office/officeart/2005/8/layout/radial1"/>
    <dgm:cxn modelId="{8B048CD6-92C5-4409-88B3-E471CEE3F6F2}" type="presOf" srcId="{57752FEF-EB98-4F39-AA46-8D0FBCA0A235}" destId="{B85D42DB-7835-44A7-90E4-B10AF5878C77}" srcOrd="0" destOrd="0" presId="urn:microsoft.com/office/officeart/2005/8/layout/radial1"/>
    <dgm:cxn modelId="{F95AE167-9AEC-4844-9760-05D19209AEEE}" type="presOf" srcId="{422D0DF4-0637-4369-898F-F5562B6DF377}" destId="{68E94CC2-3EA3-47D3-990F-19968478F058}" srcOrd="0" destOrd="0" presId="urn:microsoft.com/office/officeart/2005/8/layout/radial1"/>
    <dgm:cxn modelId="{372F97BD-EA0C-4DB4-8B93-B8C2134D02F7}" type="presParOf" srcId="{E7F072FD-4ED2-47EC-B0C7-CEEBF9CFEA04}" destId="{6C281498-BE83-4195-B01C-20082309C3D3}" srcOrd="0" destOrd="0" presId="urn:microsoft.com/office/officeart/2005/8/layout/radial1"/>
    <dgm:cxn modelId="{4AF75DC8-BEF4-476E-9685-1C9509446E11}" type="presParOf" srcId="{E7F072FD-4ED2-47EC-B0C7-CEEBF9CFEA04}" destId="{B17B64C2-808A-455D-820C-79439C8E7C98}" srcOrd="1" destOrd="0" presId="urn:microsoft.com/office/officeart/2005/8/layout/radial1"/>
    <dgm:cxn modelId="{BF206197-E822-4B89-8A9D-21E33A51A220}" type="presParOf" srcId="{B17B64C2-808A-455D-820C-79439C8E7C98}" destId="{1567CAB6-7337-4A83-94D0-E5DF08DEACB6}" srcOrd="0" destOrd="0" presId="urn:microsoft.com/office/officeart/2005/8/layout/radial1"/>
    <dgm:cxn modelId="{53F8D228-7080-40AB-AED4-3B0B137E0562}" type="presParOf" srcId="{E7F072FD-4ED2-47EC-B0C7-CEEBF9CFEA04}" destId="{B72CDE2E-7A61-4E51-95DE-7B4182064C10}" srcOrd="2" destOrd="0" presId="urn:microsoft.com/office/officeart/2005/8/layout/radial1"/>
    <dgm:cxn modelId="{DE0C9537-B8B6-4B9D-9E70-0047B8C7D526}" type="presParOf" srcId="{E7F072FD-4ED2-47EC-B0C7-CEEBF9CFEA04}" destId="{AD449D1B-5E92-47DA-BD12-D1F320794F37}" srcOrd="3" destOrd="0" presId="urn:microsoft.com/office/officeart/2005/8/layout/radial1"/>
    <dgm:cxn modelId="{C8D574C7-B3D0-4149-9D60-7CD6376E54E5}" type="presParOf" srcId="{AD449D1B-5E92-47DA-BD12-D1F320794F37}" destId="{F0AEE275-35C5-4FBD-B467-C27E088FE022}" srcOrd="0" destOrd="0" presId="urn:microsoft.com/office/officeart/2005/8/layout/radial1"/>
    <dgm:cxn modelId="{753AD1ED-D225-4B57-A87E-E012A0F0333D}" type="presParOf" srcId="{E7F072FD-4ED2-47EC-B0C7-CEEBF9CFEA04}" destId="{C078B014-FA19-400C-873E-7E4DBACF8D95}" srcOrd="4" destOrd="0" presId="urn:microsoft.com/office/officeart/2005/8/layout/radial1"/>
    <dgm:cxn modelId="{50A24227-583C-4317-9877-71CD85D616AE}" type="presParOf" srcId="{E7F072FD-4ED2-47EC-B0C7-CEEBF9CFEA04}" destId="{CC9D21E1-FA24-444F-8A7E-351938E4CA23}" srcOrd="5" destOrd="0" presId="urn:microsoft.com/office/officeart/2005/8/layout/radial1"/>
    <dgm:cxn modelId="{AE9C2758-C189-4D5B-B424-B212F570D2E4}" type="presParOf" srcId="{CC9D21E1-FA24-444F-8A7E-351938E4CA23}" destId="{57E0160B-28AD-4FFD-9A09-1430E3E64548}" srcOrd="0" destOrd="0" presId="urn:microsoft.com/office/officeart/2005/8/layout/radial1"/>
    <dgm:cxn modelId="{07E2B9A8-9ABC-4762-B3B7-765FED38F12A}" type="presParOf" srcId="{E7F072FD-4ED2-47EC-B0C7-CEEBF9CFEA04}" destId="{96BCE037-0441-4819-AB41-D72945DFA73F}" srcOrd="6" destOrd="0" presId="urn:microsoft.com/office/officeart/2005/8/layout/radial1"/>
    <dgm:cxn modelId="{BA410FE7-11FA-4E39-B407-D90CD228B84F}" type="presParOf" srcId="{E7F072FD-4ED2-47EC-B0C7-CEEBF9CFEA04}" destId="{B85D42DB-7835-44A7-90E4-B10AF5878C77}" srcOrd="7" destOrd="0" presId="urn:microsoft.com/office/officeart/2005/8/layout/radial1"/>
    <dgm:cxn modelId="{C3BED71C-836D-422C-AA69-6AD2C6C479D6}" type="presParOf" srcId="{B85D42DB-7835-44A7-90E4-B10AF5878C77}" destId="{5788FFE6-4586-4B34-8B7B-50B656FCDB6C}" srcOrd="0" destOrd="0" presId="urn:microsoft.com/office/officeart/2005/8/layout/radial1"/>
    <dgm:cxn modelId="{E88567B5-2287-4145-B724-E9FFA232B87C}" type="presParOf" srcId="{E7F072FD-4ED2-47EC-B0C7-CEEBF9CFEA04}" destId="{68E94CC2-3EA3-47D3-990F-19968478F058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AAF0D61-1DBC-425D-BB79-ED3CF17F8E78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72ECA8DF-5C84-4912-B48D-51D3933C2230}">
      <dgm:prSet phldrT="[文本]"/>
      <dgm:spPr/>
      <dgm:t>
        <a:bodyPr/>
        <a:lstStyle/>
        <a:p>
          <a:r>
            <a:rPr lang="zh-CN" altLang="en-US" dirty="0" smtClean="0"/>
            <a:t>村医</a:t>
          </a:r>
          <a:endParaRPr lang="zh-CN" altLang="en-US" dirty="0"/>
        </a:p>
      </dgm:t>
    </dgm:pt>
    <dgm:pt modelId="{03A33D09-6F50-4FCA-A60A-2F76489B2171}" type="parTrans" cxnId="{CF0CA5DB-D239-4B01-9689-7DE3762E4975}">
      <dgm:prSet/>
      <dgm:spPr/>
      <dgm:t>
        <a:bodyPr/>
        <a:lstStyle/>
        <a:p>
          <a:endParaRPr lang="zh-CN" altLang="en-US"/>
        </a:p>
      </dgm:t>
    </dgm:pt>
    <dgm:pt modelId="{0042F1D3-82A2-40F8-8664-1664085557D0}" type="sibTrans" cxnId="{CF0CA5DB-D239-4B01-9689-7DE3762E4975}">
      <dgm:prSet/>
      <dgm:spPr/>
      <dgm:t>
        <a:bodyPr/>
        <a:lstStyle/>
        <a:p>
          <a:r>
            <a:rPr lang="zh-CN" altLang="en-US" dirty="0" smtClean="0"/>
            <a:t>上报</a:t>
          </a:r>
          <a:endParaRPr lang="zh-CN" altLang="en-US" dirty="0"/>
        </a:p>
      </dgm:t>
    </dgm:pt>
    <dgm:pt modelId="{FC5D29CF-4BFE-4DEE-AE21-138D3A358A1C}">
      <dgm:prSet phldrT="[文本]"/>
      <dgm:spPr/>
      <dgm:t>
        <a:bodyPr/>
        <a:lstStyle/>
        <a:p>
          <a:r>
            <a:rPr lang="zh-CN" altLang="en-US" dirty="0" smtClean="0"/>
            <a:t>平台</a:t>
          </a:r>
          <a:endParaRPr lang="zh-CN" altLang="en-US" dirty="0"/>
        </a:p>
      </dgm:t>
    </dgm:pt>
    <dgm:pt modelId="{97F11D43-F472-41DB-888C-E812E0B244A6}" type="parTrans" cxnId="{00223639-9763-4DC3-AF59-214DC1968435}">
      <dgm:prSet/>
      <dgm:spPr/>
      <dgm:t>
        <a:bodyPr/>
        <a:lstStyle/>
        <a:p>
          <a:endParaRPr lang="zh-CN" altLang="en-US"/>
        </a:p>
      </dgm:t>
    </dgm:pt>
    <dgm:pt modelId="{9B149428-0030-4C3F-8439-ADA0DD83579A}" type="sibTrans" cxnId="{00223639-9763-4DC3-AF59-214DC1968435}">
      <dgm:prSet/>
      <dgm:spPr/>
      <dgm:t>
        <a:bodyPr/>
        <a:lstStyle/>
        <a:p>
          <a:r>
            <a:rPr lang="zh-CN" altLang="en-US" dirty="0" smtClean="0"/>
            <a:t>推送</a:t>
          </a:r>
          <a:endParaRPr lang="zh-CN" altLang="en-US" dirty="0"/>
        </a:p>
      </dgm:t>
    </dgm:pt>
    <dgm:pt modelId="{6F3C39C3-977D-4244-AD8D-FBBAF9FDB5AA}">
      <dgm:prSet phldrT="[文本]"/>
      <dgm:spPr/>
      <dgm:t>
        <a:bodyPr/>
        <a:lstStyle/>
        <a:p>
          <a:r>
            <a:rPr lang="zh-CN" altLang="en-US" dirty="0" smtClean="0"/>
            <a:t>专家</a:t>
          </a:r>
          <a:endParaRPr lang="zh-CN" altLang="en-US" dirty="0"/>
        </a:p>
      </dgm:t>
    </dgm:pt>
    <dgm:pt modelId="{3A03A84E-F8CB-41FB-BC9D-537ABBA42F16}" type="parTrans" cxnId="{F36E1E11-F043-49D6-AF1F-08E38DB06097}">
      <dgm:prSet/>
      <dgm:spPr/>
      <dgm:t>
        <a:bodyPr/>
        <a:lstStyle/>
        <a:p>
          <a:endParaRPr lang="zh-CN" altLang="en-US"/>
        </a:p>
      </dgm:t>
    </dgm:pt>
    <dgm:pt modelId="{BED76731-C1C7-4534-A641-D250C9A9C272}" type="sibTrans" cxnId="{F36E1E11-F043-49D6-AF1F-08E38DB06097}">
      <dgm:prSet/>
      <dgm:spPr/>
      <dgm:t>
        <a:bodyPr/>
        <a:lstStyle/>
        <a:p>
          <a:r>
            <a:rPr lang="zh-CN" altLang="en-US" dirty="0" smtClean="0"/>
            <a:t>反馈</a:t>
          </a:r>
          <a:endParaRPr lang="zh-CN" altLang="en-US" dirty="0"/>
        </a:p>
      </dgm:t>
    </dgm:pt>
    <dgm:pt modelId="{B67B5AB7-7CA8-4838-BAE8-DD208A03212B}" type="pres">
      <dgm:prSet presAssocID="{DAAF0D61-1DBC-425D-BB79-ED3CF17F8E7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E5C29A1E-8EF1-4A8D-A25A-E2A1AF8BBDB1}" type="pres">
      <dgm:prSet presAssocID="{72ECA8DF-5C84-4912-B48D-51D3933C2230}" presName="node" presStyleLbl="node1" presStyleIdx="0" presStyleCnt="3" custRadScaleRad="192469" custRadScaleInc="-13411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75ECD95-5005-42D5-9736-C9F77D6A848E}" type="pres">
      <dgm:prSet presAssocID="{0042F1D3-82A2-40F8-8664-1664085557D0}" presName="sibTrans" presStyleLbl="sibTrans2D1" presStyleIdx="0" presStyleCnt="3"/>
      <dgm:spPr/>
      <dgm:t>
        <a:bodyPr/>
        <a:lstStyle/>
        <a:p>
          <a:endParaRPr lang="zh-CN" altLang="en-US"/>
        </a:p>
      </dgm:t>
    </dgm:pt>
    <dgm:pt modelId="{302900B8-AEA8-4A19-B3B8-9CFD5A448179}" type="pres">
      <dgm:prSet presAssocID="{0042F1D3-82A2-40F8-8664-1664085557D0}" presName="connectorText" presStyleLbl="sibTrans2D1" presStyleIdx="0" presStyleCnt="3"/>
      <dgm:spPr/>
      <dgm:t>
        <a:bodyPr/>
        <a:lstStyle/>
        <a:p>
          <a:endParaRPr lang="zh-CN" altLang="en-US"/>
        </a:p>
      </dgm:t>
    </dgm:pt>
    <dgm:pt modelId="{0BFA692F-F464-468A-A32C-EE016C0880FE}" type="pres">
      <dgm:prSet presAssocID="{FC5D29CF-4BFE-4DEE-AE21-138D3A358A1C}" presName="node" presStyleLbl="node1" presStyleIdx="1" presStyleCnt="3" custRadScaleRad="38431" custRadScaleInc="-14684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D5B7958-DF34-47D8-BF33-0FDDA9DD0C8D}" type="pres">
      <dgm:prSet presAssocID="{9B149428-0030-4C3F-8439-ADA0DD83579A}" presName="sibTrans" presStyleLbl="sibTrans2D1" presStyleIdx="1" presStyleCnt="3"/>
      <dgm:spPr/>
      <dgm:t>
        <a:bodyPr/>
        <a:lstStyle/>
        <a:p>
          <a:endParaRPr lang="zh-CN" altLang="en-US"/>
        </a:p>
      </dgm:t>
    </dgm:pt>
    <dgm:pt modelId="{0A1F5A69-E18E-494D-A4C9-BFB7DB5BB383}" type="pres">
      <dgm:prSet presAssocID="{9B149428-0030-4C3F-8439-ADA0DD83579A}" presName="connectorText" presStyleLbl="sibTrans2D1" presStyleIdx="1" presStyleCnt="3"/>
      <dgm:spPr/>
      <dgm:t>
        <a:bodyPr/>
        <a:lstStyle/>
        <a:p>
          <a:endParaRPr lang="zh-CN" altLang="en-US"/>
        </a:p>
      </dgm:t>
    </dgm:pt>
    <dgm:pt modelId="{91A660DF-A2B0-436F-BE57-F8FB24816114}" type="pres">
      <dgm:prSet presAssocID="{6F3C39C3-977D-4244-AD8D-FBBAF9FDB5AA}" presName="node" presStyleLbl="node1" presStyleIdx="2" presStyleCnt="3" custRadScaleRad="253849" custRadScaleInc="-26058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38F23CA-D0BD-4E2C-AF74-86426DFC7E8D}" type="pres">
      <dgm:prSet presAssocID="{BED76731-C1C7-4534-A641-D250C9A9C272}" presName="sibTrans" presStyleLbl="sibTrans2D1" presStyleIdx="2" presStyleCnt="3" custLinFactY="100000" custLinFactNeighborX="-16703" custLinFactNeighborY="132301"/>
      <dgm:spPr/>
      <dgm:t>
        <a:bodyPr/>
        <a:lstStyle/>
        <a:p>
          <a:endParaRPr lang="zh-CN" altLang="en-US"/>
        </a:p>
      </dgm:t>
    </dgm:pt>
    <dgm:pt modelId="{C32C3FC8-EF33-4870-A5A9-0D9C751679A6}" type="pres">
      <dgm:prSet presAssocID="{BED76731-C1C7-4534-A641-D250C9A9C272}" presName="connectorText" presStyleLbl="sibTrans2D1" presStyleIdx="2" presStyleCnt="3"/>
      <dgm:spPr/>
      <dgm:t>
        <a:bodyPr/>
        <a:lstStyle/>
        <a:p>
          <a:endParaRPr lang="zh-CN" altLang="en-US"/>
        </a:p>
      </dgm:t>
    </dgm:pt>
  </dgm:ptLst>
  <dgm:cxnLst>
    <dgm:cxn modelId="{CF0CA5DB-D239-4B01-9689-7DE3762E4975}" srcId="{DAAF0D61-1DBC-425D-BB79-ED3CF17F8E78}" destId="{72ECA8DF-5C84-4912-B48D-51D3933C2230}" srcOrd="0" destOrd="0" parTransId="{03A33D09-6F50-4FCA-A60A-2F76489B2171}" sibTransId="{0042F1D3-82A2-40F8-8664-1664085557D0}"/>
    <dgm:cxn modelId="{F36E1E11-F043-49D6-AF1F-08E38DB06097}" srcId="{DAAF0D61-1DBC-425D-BB79-ED3CF17F8E78}" destId="{6F3C39C3-977D-4244-AD8D-FBBAF9FDB5AA}" srcOrd="2" destOrd="0" parTransId="{3A03A84E-F8CB-41FB-BC9D-537ABBA42F16}" sibTransId="{BED76731-C1C7-4534-A641-D250C9A9C272}"/>
    <dgm:cxn modelId="{4DCE51BB-1AC4-4C69-A9AB-231A75D82F0C}" type="presOf" srcId="{6F3C39C3-977D-4244-AD8D-FBBAF9FDB5AA}" destId="{91A660DF-A2B0-436F-BE57-F8FB24816114}" srcOrd="0" destOrd="0" presId="urn:microsoft.com/office/officeart/2005/8/layout/cycle2"/>
    <dgm:cxn modelId="{33A2B02E-2815-486C-BD13-9F7DDF51E8FE}" type="presOf" srcId="{9B149428-0030-4C3F-8439-ADA0DD83579A}" destId="{0A1F5A69-E18E-494D-A4C9-BFB7DB5BB383}" srcOrd="1" destOrd="0" presId="urn:microsoft.com/office/officeart/2005/8/layout/cycle2"/>
    <dgm:cxn modelId="{38A697C6-95E7-41F4-8D84-AF948525F3FC}" type="presOf" srcId="{0042F1D3-82A2-40F8-8664-1664085557D0}" destId="{302900B8-AEA8-4A19-B3B8-9CFD5A448179}" srcOrd="1" destOrd="0" presId="urn:microsoft.com/office/officeart/2005/8/layout/cycle2"/>
    <dgm:cxn modelId="{FA43E441-F517-460D-BE17-0348FEC98BA3}" type="presOf" srcId="{0042F1D3-82A2-40F8-8664-1664085557D0}" destId="{475ECD95-5005-42D5-9736-C9F77D6A848E}" srcOrd="0" destOrd="0" presId="urn:microsoft.com/office/officeart/2005/8/layout/cycle2"/>
    <dgm:cxn modelId="{A7600226-FA70-4FDC-B9AF-1DA169954E44}" type="presOf" srcId="{72ECA8DF-5C84-4912-B48D-51D3933C2230}" destId="{E5C29A1E-8EF1-4A8D-A25A-E2A1AF8BBDB1}" srcOrd="0" destOrd="0" presId="urn:microsoft.com/office/officeart/2005/8/layout/cycle2"/>
    <dgm:cxn modelId="{38F90BEB-E3AC-40B1-BC40-B95DB22C5F25}" type="presOf" srcId="{BED76731-C1C7-4534-A641-D250C9A9C272}" destId="{C32C3FC8-EF33-4870-A5A9-0D9C751679A6}" srcOrd="1" destOrd="0" presId="urn:microsoft.com/office/officeart/2005/8/layout/cycle2"/>
    <dgm:cxn modelId="{38B5C00A-D30C-4C96-BAA9-E6A9D1850A68}" type="presOf" srcId="{FC5D29CF-4BFE-4DEE-AE21-138D3A358A1C}" destId="{0BFA692F-F464-468A-A32C-EE016C0880FE}" srcOrd="0" destOrd="0" presId="urn:microsoft.com/office/officeart/2005/8/layout/cycle2"/>
    <dgm:cxn modelId="{12A78017-C836-4FD4-BC91-E23706297B91}" type="presOf" srcId="{BED76731-C1C7-4534-A641-D250C9A9C272}" destId="{B38F23CA-D0BD-4E2C-AF74-86426DFC7E8D}" srcOrd="0" destOrd="0" presId="urn:microsoft.com/office/officeart/2005/8/layout/cycle2"/>
    <dgm:cxn modelId="{0BC2A697-3805-4DAF-8AB9-3EF3B1C747FD}" type="presOf" srcId="{DAAF0D61-1DBC-425D-BB79-ED3CF17F8E78}" destId="{B67B5AB7-7CA8-4838-BAE8-DD208A03212B}" srcOrd="0" destOrd="0" presId="urn:microsoft.com/office/officeart/2005/8/layout/cycle2"/>
    <dgm:cxn modelId="{90E7DD14-5C9E-424F-9317-B82D97DF6DCE}" type="presOf" srcId="{9B149428-0030-4C3F-8439-ADA0DD83579A}" destId="{0D5B7958-DF34-47D8-BF33-0FDDA9DD0C8D}" srcOrd="0" destOrd="0" presId="urn:microsoft.com/office/officeart/2005/8/layout/cycle2"/>
    <dgm:cxn modelId="{00223639-9763-4DC3-AF59-214DC1968435}" srcId="{DAAF0D61-1DBC-425D-BB79-ED3CF17F8E78}" destId="{FC5D29CF-4BFE-4DEE-AE21-138D3A358A1C}" srcOrd="1" destOrd="0" parTransId="{97F11D43-F472-41DB-888C-E812E0B244A6}" sibTransId="{9B149428-0030-4C3F-8439-ADA0DD83579A}"/>
    <dgm:cxn modelId="{CB027091-233D-4AE0-AE81-FF4ED2D8E569}" type="presParOf" srcId="{B67B5AB7-7CA8-4838-BAE8-DD208A03212B}" destId="{E5C29A1E-8EF1-4A8D-A25A-E2A1AF8BBDB1}" srcOrd="0" destOrd="0" presId="urn:microsoft.com/office/officeart/2005/8/layout/cycle2"/>
    <dgm:cxn modelId="{8EA3BF1F-A83B-4556-8EB3-2E5E3A06EE17}" type="presParOf" srcId="{B67B5AB7-7CA8-4838-BAE8-DD208A03212B}" destId="{475ECD95-5005-42D5-9736-C9F77D6A848E}" srcOrd="1" destOrd="0" presId="urn:microsoft.com/office/officeart/2005/8/layout/cycle2"/>
    <dgm:cxn modelId="{DD6E9E35-5920-463E-88E8-278A638FA0D3}" type="presParOf" srcId="{475ECD95-5005-42D5-9736-C9F77D6A848E}" destId="{302900B8-AEA8-4A19-B3B8-9CFD5A448179}" srcOrd="0" destOrd="0" presId="urn:microsoft.com/office/officeart/2005/8/layout/cycle2"/>
    <dgm:cxn modelId="{40425105-39E1-4195-B511-A0D3FFEBC6F8}" type="presParOf" srcId="{B67B5AB7-7CA8-4838-BAE8-DD208A03212B}" destId="{0BFA692F-F464-468A-A32C-EE016C0880FE}" srcOrd="2" destOrd="0" presId="urn:microsoft.com/office/officeart/2005/8/layout/cycle2"/>
    <dgm:cxn modelId="{39EEB099-8036-4D1A-BCF1-2AAF28ABEBA1}" type="presParOf" srcId="{B67B5AB7-7CA8-4838-BAE8-DD208A03212B}" destId="{0D5B7958-DF34-47D8-BF33-0FDDA9DD0C8D}" srcOrd="3" destOrd="0" presId="urn:microsoft.com/office/officeart/2005/8/layout/cycle2"/>
    <dgm:cxn modelId="{F6FA02AD-0168-45ED-8E63-9932FD798289}" type="presParOf" srcId="{0D5B7958-DF34-47D8-BF33-0FDDA9DD0C8D}" destId="{0A1F5A69-E18E-494D-A4C9-BFB7DB5BB383}" srcOrd="0" destOrd="0" presId="urn:microsoft.com/office/officeart/2005/8/layout/cycle2"/>
    <dgm:cxn modelId="{9DCD7014-4B26-4FB2-A4EA-DB0D476698C3}" type="presParOf" srcId="{B67B5AB7-7CA8-4838-BAE8-DD208A03212B}" destId="{91A660DF-A2B0-436F-BE57-F8FB24816114}" srcOrd="4" destOrd="0" presId="urn:microsoft.com/office/officeart/2005/8/layout/cycle2"/>
    <dgm:cxn modelId="{2BD67E82-2887-43D7-94E6-6BADC5560320}" type="presParOf" srcId="{B67B5AB7-7CA8-4838-BAE8-DD208A03212B}" destId="{B38F23CA-D0BD-4E2C-AF74-86426DFC7E8D}" srcOrd="5" destOrd="0" presId="urn:microsoft.com/office/officeart/2005/8/layout/cycle2"/>
    <dgm:cxn modelId="{C6A25447-583F-46BA-B47E-72DA10E83AA4}" type="presParOf" srcId="{B38F23CA-D0BD-4E2C-AF74-86426DFC7E8D}" destId="{C32C3FC8-EF33-4870-A5A9-0D9C751679A6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74BE588-84EA-4FD8-B1AD-6F32B2659248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F0C49D4E-3282-4980-B1AA-E7BFF1A9667C}">
      <dgm:prSet phldrT="[文本]"/>
      <dgm:spPr/>
      <dgm:t>
        <a:bodyPr/>
        <a:lstStyle/>
        <a:p>
          <a:r>
            <a:rPr lang="zh-CN" altLang="en-US" dirty="0" smtClean="0"/>
            <a:t>等待中</a:t>
          </a:r>
          <a:endParaRPr lang="zh-CN" altLang="en-US" dirty="0"/>
        </a:p>
      </dgm:t>
    </dgm:pt>
    <dgm:pt modelId="{7CEDD2FC-2D1F-489B-8558-EAC128F67FAB}" type="parTrans" cxnId="{FC58CE32-0B14-4653-B340-AB1A27715102}">
      <dgm:prSet/>
      <dgm:spPr/>
      <dgm:t>
        <a:bodyPr/>
        <a:lstStyle/>
        <a:p>
          <a:endParaRPr lang="zh-CN" altLang="en-US"/>
        </a:p>
      </dgm:t>
    </dgm:pt>
    <dgm:pt modelId="{81D11FA3-3F6D-4558-922B-34F03D858EF0}" type="sibTrans" cxnId="{FC58CE32-0B14-4653-B340-AB1A27715102}">
      <dgm:prSet/>
      <dgm:spPr/>
      <dgm:t>
        <a:bodyPr/>
        <a:lstStyle/>
        <a:p>
          <a:endParaRPr lang="zh-CN" altLang="en-US"/>
        </a:p>
      </dgm:t>
    </dgm:pt>
    <dgm:pt modelId="{1462A158-98EF-42AD-A952-285C6E5365CC}">
      <dgm:prSet phldrT="[文本]"/>
      <dgm:spPr/>
      <dgm:t>
        <a:bodyPr/>
        <a:lstStyle/>
        <a:p>
          <a:r>
            <a:rPr lang="zh-CN" altLang="en-US" dirty="0" smtClean="0"/>
            <a:t>推送中</a:t>
          </a:r>
          <a:endParaRPr lang="zh-CN" altLang="en-US" dirty="0"/>
        </a:p>
      </dgm:t>
    </dgm:pt>
    <dgm:pt modelId="{A776CAE1-D50E-4DC4-BA3D-DC8404F8CEEF}" type="parTrans" cxnId="{86FE70CB-2D4D-47B7-8E98-A9616A8A7E3B}">
      <dgm:prSet/>
      <dgm:spPr/>
      <dgm:t>
        <a:bodyPr/>
        <a:lstStyle/>
        <a:p>
          <a:endParaRPr lang="zh-CN" altLang="en-US"/>
        </a:p>
      </dgm:t>
    </dgm:pt>
    <dgm:pt modelId="{3F76BB24-3AAC-48B0-B111-C6BE16E15244}" type="sibTrans" cxnId="{86FE70CB-2D4D-47B7-8E98-A9616A8A7E3B}">
      <dgm:prSet/>
      <dgm:spPr/>
      <dgm:t>
        <a:bodyPr/>
        <a:lstStyle/>
        <a:p>
          <a:endParaRPr lang="zh-CN" altLang="en-US"/>
        </a:p>
      </dgm:t>
    </dgm:pt>
    <dgm:pt modelId="{F46EBCC5-F32A-4414-B609-D832B9449D55}">
      <dgm:prSet phldrT="[文本]"/>
      <dgm:spPr/>
      <dgm:t>
        <a:bodyPr/>
        <a:lstStyle/>
        <a:p>
          <a:r>
            <a:rPr lang="zh-CN" altLang="en-US" dirty="0" smtClean="0"/>
            <a:t>响应中（过程响应）</a:t>
          </a:r>
          <a:endParaRPr lang="zh-CN" altLang="en-US" dirty="0"/>
        </a:p>
      </dgm:t>
    </dgm:pt>
    <dgm:pt modelId="{F23778D2-51F9-4D87-AB0B-889F3BDE6866}" type="parTrans" cxnId="{D206EC38-5652-4F7F-AA32-E18457C41501}">
      <dgm:prSet/>
      <dgm:spPr/>
      <dgm:t>
        <a:bodyPr/>
        <a:lstStyle/>
        <a:p>
          <a:endParaRPr lang="zh-CN" altLang="en-US"/>
        </a:p>
      </dgm:t>
    </dgm:pt>
    <dgm:pt modelId="{85D7AA27-EE71-4AC3-A50C-AB107C25EB1F}" type="sibTrans" cxnId="{D206EC38-5652-4F7F-AA32-E18457C41501}">
      <dgm:prSet/>
      <dgm:spPr/>
      <dgm:t>
        <a:bodyPr/>
        <a:lstStyle/>
        <a:p>
          <a:endParaRPr lang="zh-CN" altLang="en-US"/>
        </a:p>
      </dgm:t>
    </dgm:pt>
    <dgm:pt modelId="{740F3EF0-2CCB-4608-A28A-FAFEC26589FD}" type="pres">
      <dgm:prSet presAssocID="{A74BE588-84EA-4FD8-B1AD-6F32B2659248}" presName="Name0" presStyleCnt="0">
        <dgm:presLayoutVars>
          <dgm:dir/>
          <dgm:resizeHandles val="exact"/>
        </dgm:presLayoutVars>
      </dgm:prSet>
      <dgm:spPr/>
    </dgm:pt>
    <dgm:pt modelId="{3CF6928F-670F-418A-B676-303B361F5BE4}" type="pres">
      <dgm:prSet presAssocID="{F0C49D4E-3282-4980-B1AA-E7BFF1A9667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3B308EA-DB1A-47A5-AAE1-6E857988D1A1}" type="pres">
      <dgm:prSet presAssocID="{81D11FA3-3F6D-4558-922B-34F03D858EF0}" presName="sibTrans" presStyleLbl="sibTrans2D1" presStyleIdx="0" presStyleCnt="2"/>
      <dgm:spPr/>
      <dgm:t>
        <a:bodyPr/>
        <a:lstStyle/>
        <a:p>
          <a:endParaRPr lang="zh-CN" altLang="en-US"/>
        </a:p>
      </dgm:t>
    </dgm:pt>
    <dgm:pt modelId="{FE4D5CE1-D964-41EE-83BD-33FA42177BFC}" type="pres">
      <dgm:prSet presAssocID="{81D11FA3-3F6D-4558-922B-34F03D858EF0}" presName="connectorText" presStyleLbl="sibTrans2D1" presStyleIdx="0" presStyleCnt="2"/>
      <dgm:spPr/>
      <dgm:t>
        <a:bodyPr/>
        <a:lstStyle/>
        <a:p>
          <a:endParaRPr lang="zh-CN" altLang="en-US"/>
        </a:p>
      </dgm:t>
    </dgm:pt>
    <dgm:pt modelId="{0284C1B0-6E9C-488D-A8CF-DD1CF7E037C1}" type="pres">
      <dgm:prSet presAssocID="{1462A158-98EF-42AD-A952-285C6E5365C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3EE2813-415A-4120-918A-7C17F09E25B1}" type="pres">
      <dgm:prSet presAssocID="{3F76BB24-3AAC-48B0-B111-C6BE16E15244}" presName="sibTrans" presStyleLbl="sibTrans2D1" presStyleIdx="1" presStyleCnt="2"/>
      <dgm:spPr/>
      <dgm:t>
        <a:bodyPr/>
        <a:lstStyle/>
        <a:p>
          <a:endParaRPr lang="zh-CN" altLang="en-US"/>
        </a:p>
      </dgm:t>
    </dgm:pt>
    <dgm:pt modelId="{AD5648A6-6138-4941-A1E8-53317F8D0995}" type="pres">
      <dgm:prSet presAssocID="{3F76BB24-3AAC-48B0-B111-C6BE16E15244}" presName="connectorText" presStyleLbl="sibTrans2D1" presStyleIdx="1" presStyleCnt="2"/>
      <dgm:spPr/>
      <dgm:t>
        <a:bodyPr/>
        <a:lstStyle/>
        <a:p>
          <a:endParaRPr lang="zh-CN" altLang="en-US"/>
        </a:p>
      </dgm:t>
    </dgm:pt>
    <dgm:pt modelId="{01605738-51F1-4D68-8133-B7982C2DFEB2}" type="pres">
      <dgm:prSet presAssocID="{F46EBCC5-F32A-4414-B609-D832B9449D5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7B945F73-3856-46C1-AB71-6BA30DC2BE99}" type="presOf" srcId="{3F76BB24-3AAC-48B0-B111-C6BE16E15244}" destId="{AD5648A6-6138-4941-A1E8-53317F8D0995}" srcOrd="1" destOrd="0" presId="urn:microsoft.com/office/officeart/2005/8/layout/process1"/>
    <dgm:cxn modelId="{C0F0D687-DBD8-4025-96E7-A0A6D0A51638}" type="presOf" srcId="{81D11FA3-3F6D-4558-922B-34F03D858EF0}" destId="{E3B308EA-DB1A-47A5-AAE1-6E857988D1A1}" srcOrd="0" destOrd="0" presId="urn:microsoft.com/office/officeart/2005/8/layout/process1"/>
    <dgm:cxn modelId="{86FE70CB-2D4D-47B7-8E98-A9616A8A7E3B}" srcId="{A74BE588-84EA-4FD8-B1AD-6F32B2659248}" destId="{1462A158-98EF-42AD-A952-285C6E5365CC}" srcOrd="1" destOrd="0" parTransId="{A776CAE1-D50E-4DC4-BA3D-DC8404F8CEEF}" sibTransId="{3F76BB24-3AAC-48B0-B111-C6BE16E15244}"/>
    <dgm:cxn modelId="{6AC35650-C3A3-430E-AAF2-683EEA4E9AD9}" type="presOf" srcId="{F0C49D4E-3282-4980-B1AA-E7BFF1A9667C}" destId="{3CF6928F-670F-418A-B676-303B361F5BE4}" srcOrd="0" destOrd="0" presId="urn:microsoft.com/office/officeart/2005/8/layout/process1"/>
    <dgm:cxn modelId="{D206EC38-5652-4F7F-AA32-E18457C41501}" srcId="{A74BE588-84EA-4FD8-B1AD-6F32B2659248}" destId="{F46EBCC5-F32A-4414-B609-D832B9449D55}" srcOrd="2" destOrd="0" parTransId="{F23778D2-51F9-4D87-AB0B-889F3BDE6866}" sibTransId="{85D7AA27-EE71-4AC3-A50C-AB107C25EB1F}"/>
    <dgm:cxn modelId="{422BA994-F882-409B-ADD2-C2126EDCCD15}" type="presOf" srcId="{F46EBCC5-F32A-4414-B609-D832B9449D55}" destId="{01605738-51F1-4D68-8133-B7982C2DFEB2}" srcOrd="0" destOrd="0" presId="urn:microsoft.com/office/officeart/2005/8/layout/process1"/>
    <dgm:cxn modelId="{8178F303-2628-4AF4-8219-C119EF0AFF20}" type="presOf" srcId="{A74BE588-84EA-4FD8-B1AD-6F32B2659248}" destId="{740F3EF0-2CCB-4608-A28A-FAFEC26589FD}" srcOrd="0" destOrd="0" presId="urn:microsoft.com/office/officeart/2005/8/layout/process1"/>
    <dgm:cxn modelId="{5F523806-F84C-4EC4-9F2A-6507DB5741EB}" type="presOf" srcId="{1462A158-98EF-42AD-A952-285C6E5365CC}" destId="{0284C1B0-6E9C-488D-A8CF-DD1CF7E037C1}" srcOrd="0" destOrd="0" presId="urn:microsoft.com/office/officeart/2005/8/layout/process1"/>
    <dgm:cxn modelId="{FC58CE32-0B14-4653-B340-AB1A27715102}" srcId="{A74BE588-84EA-4FD8-B1AD-6F32B2659248}" destId="{F0C49D4E-3282-4980-B1AA-E7BFF1A9667C}" srcOrd="0" destOrd="0" parTransId="{7CEDD2FC-2D1F-489B-8558-EAC128F67FAB}" sibTransId="{81D11FA3-3F6D-4558-922B-34F03D858EF0}"/>
    <dgm:cxn modelId="{0F577E5F-84FE-483C-B508-A375C0FC04BE}" type="presOf" srcId="{3F76BB24-3AAC-48B0-B111-C6BE16E15244}" destId="{33EE2813-415A-4120-918A-7C17F09E25B1}" srcOrd="0" destOrd="0" presId="urn:microsoft.com/office/officeart/2005/8/layout/process1"/>
    <dgm:cxn modelId="{243CECEA-E095-4B82-A379-5FB12D6BB4C7}" type="presOf" srcId="{81D11FA3-3F6D-4558-922B-34F03D858EF0}" destId="{FE4D5CE1-D964-41EE-83BD-33FA42177BFC}" srcOrd="1" destOrd="0" presId="urn:microsoft.com/office/officeart/2005/8/layout/process1"/>
    <dgm:cxn modelId="{702EA215-FFDF-4C5D-8CFD-5A6AFE977AB6}" type="presParOf" srcId="{740F3EF0-2CCB-4608-A28A-FAFEC26589FD}" destId="{3CF6928F-670F-418A-B676-303B361F5BE4}" srcOrd="0" destOrd="0" presId="urn:microsoft.com/office/officeart/2005/8/layout/process1"/>
    <dgm:cxn modelId="{A4533BED-DECD-44F0-A6C7-C2174B8DFBC0}" type="presParOf" srcId="{740F3EF0-2CCB-4608-A28A-FAFEC26589FD}" destId="{E3B308EA-DB1A-47A5-AAE1-6E857988D1A1}" srcOrd="1" destOrd="0" presId="urn:microsoft.com/office/officeart/2005/8/layout/process1"/>
    <dgm:cxn modelId="{6DFD05C4-4834-4A6A-B5D6-C442FB8465FA}" type="presParOf" srcId="{E3B308EA-DB1A-47A5-AAE1-6E857988D1A1}" destId="{FE4D5CE1-D964-41EE-83BD-33FA42177BFC}" srcOrd="0" destOrd="0" presId="urn:microsoft.com/office/officeart/2005/8/layout/process1"/>
    <dgm:cxn modelId="{0CA6C5A6-F39A-42A4-ADD1-497418045A08}" type="presParOf" srcId="{740F3EF0-2CCB-4608-A28A-FAFEC26589FD}" destId="{0284C1B0-6E9C-488D-A8CF-DD1CF7E037C1}" srcOrd="2" destOrd="0" presId="urn:microsoft.com/office/officeart/2005/8/layout/process1"/>
    <dgm:cxn modelId="{23DFC2C1-0108-42CB-9516-EE1C27E04C08}" type="presParOf" srcId="{740F3EF0-2CCB-4608-A28A-FAFEC26589FD}" destId="{33EE2813-415A-4120-918A-7C17F09E25B1}" srcOrd="3" destOrd="0" presId="urn:microsoft.com/office/officeart/2005/8/layout/process1"/>
    <dgm:cxn modelId="{C4EF768C-C6D8-46F8-88F9-D64958D29493}" type="presParOf" srcId="{33EE2813-415A-4120-918A-7C17F09E25B1}" destId="{AD5648A6-6138-4941-A1E8-53317F8D0995}" srcOrd="0" destOrd="0" presId="urn:microsoft.com/office/officeart/2005/8/layout/process1"/>
    <dgm:cxn modelId="{3E6BB568-A5D5-43CF-BE38-FA3BDA1FC817}" type="presParOf" srcId="{740F3EF0-2CCB-4608-A28A-FAFEC26589FD}" destId="{01605738-51F1-4D68-8133-B7982C2DFEB2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44225DB-067C-4D8B-A4F1-5A8B28CFDDD1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26A90597-14CB-4C78-9025-3F6DDFF114CD}">
      <dgm:prSet phldrT="[文本]"/>
      <dgm:spPr/>
      <dgm:t>
        <a:bodyPr/>
        <a:lstStyle/>
        <a:p>
          <a:r>
            <a:rPr lang="zh-CN" altLang="en-US" dirty="0" smtClean="0"/>
            <a:t>数据库</a:t>
          </a:r>
          <a:endParaRPr lang="zh-CN" altLang="en-US" dirty="0"/>
        </a:p>
      </dgm:t>
    </dgm:pt>
    <dgm:pt modelId="{5E2545D9-8128-44AE-BCC0-440EF1DBE1BB}" type="parTrans" cxnId="{B32DF95E-8699-46EF-B37F-7A000B11A92E}">
      <dgm:prSet/>
      <dgm:spPr/>
      <dgm:t>
        <a:bodyPr/>
        <a:lstStyle/>
        <a:p>
          <a:endParaRPr lang="zh-CN" altLang="en-US"/>
        </a:p>
      </dgm:t>
    </dgm:pt>
    <dgm:pt modelId="{F957B665-EFD5-4E3D-B5D5-E165E1A9305E}" type="sibTrans" cxnId="{B32DF95E-8699-46EF-B37F-7A000B11A92E}">
      <dgm:prSet/>
      <dgm:spPr/>
      <dgm:t>
        <a:bodyPr/>
        <a:lstStyle/>
        <a:p>
          <a:endParaRPr lang="zh-CN" altLang="en-US"/>
        </a:p>
      </dgm:t>
    </dgm:pt>
    <dgm:pt modelId="{9F30F8B7-A5FA-4299-BD90-512D1C55C535}">
      <dgm:prSet phldrT="[文本]"/>
      <dgm:spPr/>
      <dgm:t>
        <a:bodyPr/>
        <a:lstStyle/>
        <a:p>
          <a:r>
            <a:rPr lang="zh-CN" altLang="en-US" dirty="0" smtClean="0"/>
            <a:t>数据关系</a:t>
          </a:r>
          <a:endParaRPr lang="zh-CN" altLang="en-US" dirty="0"/>
        </a:p>
      </dgm:t>
    </dgm:pt>
    <dgm:pt modelId="{008E44B3-81EF-40FB-AF56-9BBF8A81730F}" type="parTrans" cxnId="{3163E21A-C0A0-4599-9407-90249AF8FAEA}">
      <dgm:prSet/>
      <dgm:spPr/>
      <dgm:t>
        <a:bodyPr/>
        <a:lstStyle/>
        <a:p>
          <a:endParaRPr lang="zh-CN" altLang="en-US"/>
        </a:p>
      </dgm:t>
    </dgm:pt>
    <dgm:pt modelId="{69443FF6-0F62-476C-84CD-EFF39F44B1F8}" type="sibTrans" cxnId="{3163E21A-C0A0-4599-9407-90249AF8FAEA}">
      <dgm:prSet/>
      <dgm:spPr/>
      <dgm:t>
        <a:bodyPr/>
        <a:lstStyle/>
        <a:p>
          <a:endParaRPr lang="zh-CN" altLang="en-US"/>
        </a:p>
      </dgm:t>
    </dgm:pt>
    <dgm:pt modelId="{F1767DE5-FFC5-4AD4-9EFE-85D969B6AB32}">
      <dgm:prSet phldrT="[文本]"/>
      <dgm:spPr/>
      <dgm:t>
        <a:bodyPr/>
        <a:lstStyle/>
        <a:p>
          <a:r>
            <a:rPr lang="zh-CN" altLang="en-US" dirty="0" smtClean="0"/>
            <a:t>存储过程</a:t>
          </a:r>
          <a:endParaRPr lang="zh-CN" altLang="en-US" dirty="0"/>
        </a:p>
      </dgm:t>
    </dgm:pt>
    <dgm:pt modelId="{2C0CFADF-FBCC-4CFD-ACDF-03EC1272F3BD}" type="parTrans" cxnId="{C85CDD36-B627-426E-AEBC-DC70C3D6C0A5}">
      <dgm:prSet/>
      <dgm:spPr/>
      <dgm:t>
        <a:bodyPr/>
        <a:lstStyle/>
        <a:p>
          <a:endParaRPr lang="zh-CN" altLang="en-US"/>
        </a:p>
      </dgm:t>
    </dgm:pt>
    <dgm:pt modelId="{E36CD523-7CF7-4501-B942-CA3427263270}" type="sibTrans" cxnId="{C85CDD36-B627-426E-AEBC-DC70C3D6C0A5}">
      <dgm:prSet/>
      <dgm:spPr/>
      <dgm:t>
        <a:bodyPr/>
        <a:lstStyle/>
        <a:p>
          <a:endParaRPr lang="zh-CN" altLang="en-US"/>
        </a:p>
      </dgm:t>
    </dgm:pt>
    <dgm:pt modelId="{EAD4C3DA-5D88-4A3D-8186-F5A63FAB5FCB}" type="pres">
      <dgm:prSet presAssocID="{644225DB-067C-4D8B-A4F1-5A8B28CFDDD1}" presName="Name0" presStyleCnt="0">
        <dgm:presLayoutVars>
          <dgm:dir/>
          <dgm:animLvl val="lvl"/>
          <dgm:resizeHandles val="exact"/>
        </dgm:presLayoutVars>
      </dgm:prSet>
      <dgm:spPr/>
    </dgm:pt>
    <dgm:pt modelId="{B03543DA-A013-4541-BAB6-E12ED4D15AA8}" type="pres">
      <dgm:prSet presAssocID="{26A90597-14CB-4C78-9025-3F6DDFF114CD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1A4E920-EE71-4181-8DE7-FED146022EFF}" type="pres">
      <dgm:prSet presAssocID="{F957B665-EFD5-4E3D-B5D5-E165E1A9305E}" presName="parTxOnlySpace" presStyleCnt="0"/>
      <dgm:spPr/>
    </dgm:pt>
    <dgm:pt modelId="{2C3FBE6A-6A9D-41B6-AEE8-CF66042D967C}" type="pres">
      <dgm:prSet presAssocID="{9F30F8B7-A5FA-4299-BD90-512D1C55C535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C10A3F4-8240-4110-81CC-6FC3D9385170}" type="pres">
      <dgm:prSet presAssocID="{69443FF6-0F62-476C-84CD-EFF39F44B1F8}" presName="parTxOnlySpace" presStyleCnt="0"/>
      <dgm:spPr/>
    </dgm:pt>
    <dgm:pt modelId="{C9CF68A5-0303-4D0F-A219-022E6E5B2944}" type="pres">
      <dgm:prSet presAssocID="{F1767DE5-FFC5-4AD4-9EFE-85D969B6AB32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F77E9DA1-F56A-4077-8EB9-20E949A02825}" type="presOf" srcId="{26A90597-14CB-4C78-9025-3F6DDFF114CD}" destId="{B03543DA-A013-4541-BAB6-E12ED4D15AA8}" srcOrd="0" destOrd="0" presId="urn:microsoft.com/office/officeart/2005/8/layout/chevron1"/>
    <dgm:cxn modelId="{073BB48E-047A-442F-9BF8-A285171201E6}" type="presOf" srcId="{F1767DE5-FFC5-4AD4-9EFE-85D969B6AB32}" destId="{C9CF68A5-0303-4D0F-A219-022E6E5B2944}" srcOrd="0" destOrd="0" presId="urn:microsoft.com/office/officeart/2005/8/layout/chevron1"/>
    <dgm:cxn modelId="{B32DF95E-8699-46EF-B37F-7A000B11A92E}" srcId="{644225DB-067C-4D8B-A4F1-5A8B28CFDDD1}" destId="{26A90597-14CB-4C78-9025-3F6DDFF114CD}" srcOrd="0" destOrd="0" parTransId="{5E2545D9-8128-44AE-BCC0-440EF1DBE1BB}" sibTransId="{F957B665-EFD5-4E3D-B5D5-E165E1A9305E}"/>
    <dgm:cxn modelId="{3163E21A-C0A0-4599-9407-90249AF8FAEA}" srcId="{644225DB-067C-4D8B-A4F1-5A8B28CFDDD1}" destId="{9F30F8B7-A5FA-4299-BD90-512D1C55C535}" srcOrd="1" destOrd="0" parTransId="{008E44B3-81EF-40FB-AF56-9BBF8A81730F}" sibTransId="{69443FF6-0F62-476C-84CD-EFF39F44B1F8}"/>
    <dgm:cxn modelId="{2EFAAB05-78FD-4D29-8A65-2CA9D0D850D8}" type="presOf" srcId="{9F30F8B7-A5FA-4299-BD90-512D1C55C535}" destId="{2C3FBE6A-6A9D-41B6-AEE8-CF66042D967C}" srcOrd="0" destOrd="0" presId="urn:microsoft.com/office/officeart/2005/8/layout/chevron1"/>
    <dgm:cxn modelId="{F865D7EB-992E-49AD-BA89-E181F0C86EA8}" type="presOf" srcId="{644225DB-067C-4D8B-A4F1-5A8B28CFDDD1}" destId="{EAD4C3DA-5D88-4A3D-8186-F5A63FAB5FCB}" srcOrd="0" destOrd="0" presId="urn:microsoft.com/office/officeart/2005/8/layout/chevron1"/>
    <dgm:cxn modelId="{C85CDD36-B627-426E-AEBC-DC70C3D6C0A5}" srcId="{644225DB-067C-4D8B-A4F1-5A8B28CFDDD1}" destId="{F1767DE5-FFC5-4AD4-9EFE-85D969B6AB32}" srcOrd="2" destOrd="0" parTransId="{2C0CFADF-FBCC-4CFD-ACDF-03EC1272F3BD}" sibTransId="{E36CD523-7CF7-4501-B942-CA3427263270}"/>
    <dgm:cxn modelId="{855CA815-CF8F-43D3-95B7-98F82740D36B}" type="presParOf" srcId="{EAD4C3DA-5D88-4A3D-8186-F5A63FAB5FCB}" destId="{B03543DA-A013-4541-BAB6-E12ED4D15AA8}" srcOrd="0" destOrd="0" presId="urn:microsoft.com/office/officeart/2005/8/layout/chevron1"/>
    <dgm:cxn modelId="{3AB4D111-79E6-47F2-B7E6-855762B46B43}" type="presParOf" srcId="{EAD4C3DA-5D88-4A3D-8186-F5A63FAB5FCB}" destId="{31A4E920-EE71-4181-8DE7-FED146022EFF}" srcOrd="1" destOrd="0" presId="urn:microsoft.com/office/officeart/2005/8/layout/chevron1"/>
    <dgm:cxn modelId="{623ABBC8-0E4E-416F-A9F9-A91862C79B5E}" type="presParOf" srcId="{EAD4C3DA-5D88-4A3D-8186-F5A63FAB5FCB}" destId="{2C3FBE6A-6A9D-41B6-AEE8-CF66042D967C}" srcOrd="2" destOrd="0" presId="urn:microsoft.com/office/officeart/2005/8/layout/chevron1"/>
    <dgm:cxn modelId="{A7BB718D-6631-4F40-87BB-1C1204BC5821}" type="presParOf" srcId="{EAD4C3DA-5D88-4A3D-8186-F5A63FAB5FCB}" destId="{4C10A3F4-8240-4110-81CC-6FC3D9385170}" srcOrd="3" destOrd="0" presId="urn:microsoft.com/office/officeart/2005/8/layout/chevron1"/>
    <dgm:cxn modelId="{59247322-D26F-40E1-A334-C487C4D6CF0D}" type="presParOf" srcId="{EAD4C3DA-5D88-4A3D-8186-F5A63FAB5FCB}" destId="{C9CF68A5-0303-4D0F-A219-022E6E5B2944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CC1C1CB-4650-4C9F-956F-1E1D9CF3569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B1213C09-026A-4089-8CC4-7642EEDD5C95}">
      <dgm:prSet phldrT="[文本]"/>
      <dgm:spPr/>
      <dgm:t>
        <a:bodyPr/>
        <a:lstStyle/>
        <a:p>
          <a:r>
            <a:rPr lang="zh-CN" altLang="en-US" dirty="0" smtClean="0"/>
            <a:t>存储过程</a:t>
          </a:r>
          <a:endParaRPr lang="zh-CN" altLang="en-US" dirty="0"/>
        </a:p>
      </dgm:t>
    </dgm:pt>
    <dgm:pt modelId="{A13E6A39-20A2-48C4-B827-0D80859035ED}" type="parTrans" cxnId="{D7ADC3F1-44A3-432A-B9C6-1AA63B4AC129}">
      <dgm:prSet/>
      <dgm:spPr/>
      <dgm:t>
        <a:bodyPr/>
        <a:lstStyle/>
        <a:p>
          <a:endParaRPr lang="zh-CN" altLang="en-US"/>
        </a:p>
      </dgm:t>
    </dgm:pt>
    <dgm:pt modelId="{6F6B2995-8140-460B-950C-1B951DABE317}" type="sibTrans" cxnId="{D7ADC3F1-44A3-432A-B9C6-1AA63B4AC129}">
      <dgm:prSet/>
      <dgm:spPr/>
      <dgm:t>
        <a:bodyPr/>
        <a:lstStyle/>
        <a:p>
          <a:endParaRPr lang="zh-CN" altLang="en-US"/>
        </a:p>
      </dgm:t>
    </dgm:pt>
    <dgm:pt modelId="{B9FBE37C-52EB-4247-B632-481AD7D3E53F}">
      <dgm:prSet phldrT="[文本]"/>
      <dgm:spPr/>
      <dgm:t>
        <a:bodyPr/>
        <a:lstStyle/>
        <a:p>
          <a:r>
            <a:rPr lang="zh-CN" altLang="en-US" dirty="0" smtClean="0"/>
            <a:t>接口服务</a:t>
          </a:r>
          <a:endParaRPr lang="zh-CN" altLang="en-US" dirty="0"/>
        </a:p>
      </dgm:t>
    </dgm:pt>
    <dgm:pt modelId="{D54B3A5E-45BB-4B16-82C6-275668EA074F}" type="parTrans" cxnId="{F96C8298-7280-4EED-A7EC-1890AD360B29}">
      <dgm:prSet/>
      <dgm:spPr/>
      <dgm:t>
        <a:bodyPr/>
        <a:lstStyle/>
        <a:p>
          <a:endParaRPr lang="zh-CN" altLang="en-US"/>
        </a:p>
      </dgm:t>
    </dgm:pt>
    <dgm:pt modelId="{DC540FDB-DA0B-4B9F-BFF1-710510CCF9C9}" type="sibTrans" cxnId="{F96C8298-7280-4EED-A7EC-1890AD360B29}">
      <dgm:prSet/>
      <dgm:spPr/>
      <dgm:t>
        <a:bodyPr/>
        <a:lstStyle/>
        <a:p>
          <a:endParaRPr lang="zh-CN" altLang="en-US"/>
        </a:p>
      </dgm:t>
    </dgm:pt>
    <dgm:pt modelId="{34928153-A560-4080-898B-11A7FAFE0C43}">
      <dgm:prSet phldrT="[文本]"/>
      <dgm:spPr/>
      <dgm:t>
        <a:bodyPr/>
        <a:lstStyle/>
        <a:p>
          <a:r>
            <a:rPr lang="en-US" altLang="zh-CN" dirty="0" err="1" smtClean="0"/>
            <a:t>Json</a:t>
          </a:r>
          <a:r>
            <a:rPr lang="zh-CN" altLang="en-US" dirty="0" smtClean="0"/>
            <a:t>生成器</a:t>
          </a:r>
          <a:endParaRPr lang="zh-CN" altLang="en-US" dirty="0"/>
        </a:p>
      </dgm:t>
    </dgm:pt>
    <dgm:pt modelId="{4526EC13-04BB-410F-9E37-577D79021CF0}" type="parTrans" cxnId="{C6F5A9D7-7063-459F-AD65-5B1372536806}">
      <dgm:prSet/>
      <dgm:spPr/>
      <dgm:t>
        <a:bodyPr/>
        <a:lstStyle/>
        <a:p>
          <a:endParaRPr lang="zh-CN" altLang="en-US"/>
        </a:p>
      </dgm:t>
    </dgm:pt>
    <dgm:pt modelId="{0B050B63-9D1A-44FA-8792-BD6BD383F0D5}" type="sibTrans" cxnId="{C6F5A9D7-7063-459F-AD65-5B1372536806}">
      <dgm:prSet/>
      <dgm:spPr/>
      <dgm:t>
        <a:bodyPr/>
        <a:lstStyle/>
        <a:p>
          <a:endParaRPr lang="zh-CN" altLang="en-US"/>
        </a:p>
      </dgm:t>
    </dgm:pt>
    <dgm:pt modelId="{41D0DA6A-B12E-4FDC-B80F-664ACC0E1079}">
      <dgm:prSet phldrT="[文本]"/>
      <dgm:spPr/>
      <dgm:t>
        <a:bodyPr/>
        <a:lstStyle/>
        <a:p>
          <a:r>
            <a:rPr lang="en-US" altLang="zh-CN" dirty="0" smtClean="0"/>
            <a:t>List</a:t>
          </a:r>
          <a:r>
            <a:rPr lang="zh-CN" altLang="en-US" dirty="0" smtClean="0"/>
            <a:t>生成器</a:t>
          </a:r>
          <a:endParaRPr lang="zh-CN" altLang="en-US" dirty="0"/>
        </a:p>
      </dgm:t>
    </dgm:pt>
    <dgm:pt modelId="{78EAF6A4-110F-4F38-A0AD-038F72860453}" type="parTrans" cxnId="{0BBD58B1-3456-4D5F-82F5-090AB2ECBA42}">
      <dgm:prSet/>
      <dgm:spPr/>
      <dgm:t>
        <a:bodyPr/>
        <a:lstStyle/>
        <a:p>
          <a:endParaRPr lang="zh-CN" altLang="en-US"/>
        </a:p>
      </dgm:t>
    </dgm:pt>
    <dgm:pt modelId="{C772E4DE-4EA0-4463-8618-C34A9C1AE0FE}" type="sibTrans" cxnId="{0BBD58B1-3456-4D5F-82F5-090AB2ECBA42}">
      <dgm:prSet/>
      <dgm:spPr/>
      <dgm:t>
        <a:bodyPr/>
        <a:lstStyle/>
        <a:p>
          <a:endParaRPr lang="zh-CN" altLang="en-US"/>
        </a:p>
      </dgm:t>
    </dgm:pt>
    <dgm:pt modelId="{7FC880AB-2B03-41B0-8C34-3F987AA549BD}">
      <dgm:prSet phldrT="[文本]"/>
      <dgm:spPr/>
      <dgm:t>
        <a:bodyPr/>
        <a:lstStyle/>
        <a:p>
          <a:r>
            <a:rPr lang="en-US" altLang="zh-CN" dirty="0" smtClean="0"/>
            <a:t>View</a:t>
          </a:r>
        </a:p>
        <a:p>
          <a:r>
            <a:rPr lang="zh-CN" altLang="en-US" dirty="0" smtClean="0"/>
            <a:t>页面展示</a:t>
          </a:r>
          <a:endParaRPr lang="zh-CN" altLang="en-US" dirty="0"/>
        </a:p>
      </dgm:t>
    </dgm:pt>
    <dgm:pt modelId="{46726E86-E825-4D14-B53B-E60AABA7E876}" type="parTrans" cxnId="{5A3826AD-EE49-4C17-BEEE-FAAE6678204B}">
      <dgm:prSet/>
      <dgm:spPr/>
      <dgm:t>
        <a:bodyPr/>
        <a:lstStyle/>
        <a:p>
          <a:endParaRPr lang="zh-CN" altLang="en-US"/>
        </a:p>
      </dgm:t>
    </dgm:pt>
    <dgm:pt modelId="{36F25EB8-7FE5-48A5-B544-AB8ED52844F9}" type="sibTrans" cxnId="{5A3826AD-EE49-4C17-BEEE-FAAE6678204B}">
      <dgm:prSet/>
      <dgm:spPr/>
      <dgm:t>
        <a:bodyPr/>
        <a:lstStyle/>
        <a:p>
          <a:endParaRPr lang="zh-CN" altLang="en-US"/>
        </a:p>
      </dgm:t>
    </dgm:pt>
    <dgm:pt modelId="{7F6C3897-3F59-4E5E-A788-536A896A6EF5}">
      <dgm:prSet phldrT="[文本]"/>
      <dgm:spPr/>
      <dgm:t>
        <a:bodyPr/>
        <a:lstStyle/>
        <a:p>
          <a:r>
            <a:rPr lang="en-US" altLang="zh-CN" dirty="0" err="1" smtClean="0"/>
            <a:t>Ext.Js</a:t>
          </a:r>
          <a:endParaRPr lang="en-US" altLang="zh-CN" dirty="0" smtClean="0"/>
        </a:p>
        <a:p>
          <a:r>
            <a:rPr lang="zh-CN" altLang="en-US" dirty="0" smtClean="0"/>
            <a:t>页面展示</a:t>
          </a:r>
          <a:endParaRPr lang="zh-CN" altLang="en-US" dirty="0"/>
        </a:p>
      </dgm:t>
    </dgm:pt>
    <dgm:pt modelId="{7D717E34-7B3D-43E0-BD79-C90978DDF6DC}" type="parTrans" cxnId="{8AF70CB6-88C6-4E2C-B2C9-4D01ACA596D0}">
      <dgm:prSet/>
      <dgm:spPr/>
      <dgm:t>
        <a:bodyPr/>
        <a:lstStyle/>
        <a:p>
          <a:endParaRPr lang="zh-CN" altLang="en-US"/>
        </a:p>
      </dgm:t>
    </dgm:pt>
    <dgm:pt modelId="{21E6B38B-2B9B-40F7-9E27-325F467876E5}" type="sibTrans" cxnId="{8AF70CB6-88C6-4E2C-B2C9-4D01ACA596D0}">
      <dgm:prSet/>
      <dgm:spPr/>
      <dgm:t>
        <a:bodyPr/>
        <a:lstStyle/>
        <a:p>
          <a:endParaRPr lang="zh-CN" altLang="en-US"/>
        </a:p>
      </dgm:t>
    </dgm:pt>
    <dgm:pt modelId="{430D2955-B2E0-4B58-AAE5-90F05E40907B}" type="pres">
      <dgm:prSet presAssocID="{7CC1C1CB-4650-4C9F-956F-1E1D9CF3569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CC1BD961-4921-435D-9820-1EDF706CE526}" type="pres">
      <dgm:prSet presAssocID="{B1213C09-026A-4089-8CC4-7642EEDD5C95}" presName="hierRoot1" presStyleCnt="0"/>
      <dgm:spPr/>
    </dgm:pt>
    <dgm:pt modelId="{BE954E6A-6F58-425B-B695-08AF25C79AB6}" type="pres">
      <dgm:prSet presAssocID="{B1213C09-026A-4089-8CC4-7642EEDD5C95}" presName="composite" presStyleCnt="0"/>
      <dgm:spPr/>
    </dgm:pt>
    <dgm:pt modelId="{053643F5-8015-4938-BEE8-3490EE2B6717}" type="pres">
      <dgm:prSet presAssocID="{B1213C09-026A-4089-8CC4-7642EEDD5C95}" presName="background" presStyleLbl="node0" presStyleIdx="0" presStyleCnt="1"/>
      <dgm:spPr/>
    </dgm:pt>
    <dgm:pt modelId="{6670F178-F987-452C-8C63-3424AAD25A30}" type="pres">
      <dgm:prSet presAssocID="{B1213C09-026A-4089-8CC4-7642EEDD5C95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DA1B3F8E-3701-414D-94FD-CC1A132840CB}" type="pres">
      <dgm:prSet presAssocID="{B1213C09-026A-4089-8CC4-7642EEDD5C95}" presName="hierChild2" presStyleCnt="0"/>
      <dgm:spPr/>
    </dgm:pt>
    <dgm:pt modelId="{DD3C45D6-EB93-4CD7-B4F2-5B14085E3F4E}" type="pres">
      <dgm:prSet presAssocID="{D54B3A5E-45BB-4B16-82C6-275668EA074F}" presName="Name10" presStyleLbl="parChTrans1D2" presStyleIdx="0" presStyleCnt="1"/>
      <dgm:spPr/>
      <dgm:t>
        <a:bodyPr/>
        <a:lstStyle/>
        <a:p>
          <a:endParaRPr lang="zh-CN" altLang="en-US"/>
        </a:p>
      </dgm:t>
    </dgm:pt>
    <dgm:pt modelId="{0B8E6DC5-8379-48BA-8DBB-D4D6DFAB6C19}" type="pres">
      <dgm:prSet presAssocID="{B9FBE37C-52EB-4247-B632-481AD7D3E53F}" presName="hierRoot2" presStyleCnt="0"/>
      <dgm:spPr/>
    </dgm:pt>
    <dgm:pt modelId="{1ED99B6E-2C37-402D-AD7C-06CABDC821C5}" type="pres">
      <dgm:prSet presAssocID="{B9FBE37C-52EB-4247-B632-481AD7D3E53F}" presName="composite2" presStyleCnt="0"/>
      <dgm:spPr/>
    </dgm:pt>
    <dgm:pt modelId="{272740E6-0C8A-4837-894E-716BAC38B837}" type="pres">
      <dgm:prSet presAssocID="{B9FBE37C-52EB-4247-B632-481AD7D3E53F}" presName="background2" presStyleLbl="node2" presStyleIdx="0" presStyleCnt="1"/>
      <dgm:spPr/>
    </dgm:pt>
    <dgm:pt modelId="{C33A0BC6-8997-4D19-B2D0-588B2893D314}" type="pres">
      <dgm:prSet presAssocID="{B9FBE37C-52EB-4247-B632-481AD7D3E53F}" presName="text2" presStyleLbl="fgAcc2" presStyleIdx="0" presStyleCnt="1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6FBC1430-414B-477D-9551-D6E157EEC569}" type="pres">
      <dgm:prSet presAssocID="{B9FBE37C-52EB-4247-B632-481AD7D3E53F}" presName="hierChild3" presStyleCnt="0"/>
      <dgm:spPr/>
    </dgm:pt>
    <dgm:pt modelId="{F55BE70B-A1CD-4B8B-93F4-F7F94464F7C2}" type="pres">
      <dgm:prSet presAssocID="{4526EC13-04BB-410F-9E37-577D79021CF0}" presName="Name17" presStyleLbl="parChTrans1D3" presStyleIdx="0" presStyleCnt="2"/>
      <dgm:spPr/>
      <dgm:t>
        <a:bodyPr/>
        <a:lstStyle/>
        <a:p>
          <a:endParaRPr lang="zh-CN" altLang="en-US"/>
        </a:p>
      </dgm:t>
    </dgm:pt>
    <dgm:pt modelId="{F8CB8C7B-0272-4494-B8F7-141DC854FC9C}" type="pres">
      <dgm:prSet presAssocID="{34928153-A560-4080-898B-11A7FAFE0C43}" presName="hierRoot3" presStyleCnt="0"/>
      <dgm:spPr/>
    </dgm:pt>
    <dgm:pt modelId="{92325455-6093-4A4F-ABC9-97D5192C264E}" type="pres">
      <dgm:prSet presAssocID="{34928153-A560-4080-898B-11A7FAFE0C43}" presName="composite3" presStyleCnt="0"/>
      <dgm:spPr/>
    </dgm:pt>
    <dgm:pt modelId="{9942F956-8136-4AE1-977A-D2019D90039F}" type="pres">
      <dgm:prSet presAssocID="{34928153-A560-4080-898B-11A7FAFE0C43}" presName="background3" presStyleLbl="node3" presStyleIdx="0" presStyleCnt="2"/>
      <dgm:spPr/>
    </dgm:pt>
    <dgm:pt modelId="{B5425B8E-3601-4496-8F63-53D0AE9A6E82}" type="pres">
      <dgm:prSet presAssocID="{34928153-A560-4080-898B-11A7FAFE0C43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6E1D8E9D-31DB-4D78-8983-2C70CBEB6709}" type="pres">
      <dgm:prSet presAssocID="{34928153-A560-4080-898B-11A7FAFE0C43}" presName="hierChild4" presStyleCnt="0"/>
      <dgm:spPr/>
    </dgm:pt>
    <dgm:pt modelId="{E15EBA1C-686E-4A99-8A64-834DD9B92666}" type="pres">
      <dgm:prSet presAssocID="{7D717E34-7B3D-43E0-BD79-C90978DDF6DC}" presName="Name23" presStyleLbl="parChTrans1D4" presStyleIdx="0" presStyleCnt="2"/>
      <dgm:spPr/>
      <dgm:t>
        <a:bodyPr/>
        <a:lstStyle/>
        <a:p>
          <a:endParaRPr lang="zh-CN" altLang="en-US"/>
        </a:p>
      </dgm:t>
    </dgm:pt>
    <dgm:pt modelId="{B4A2E5DB-7030-4781-80E6-F05B80FADEC1}" type="pres">
      <dgm:prSet presAssocID="{7F6C3897-3F59-4E5E-A788-536A896A6EF5}" presName="hierRoot4" presStyleCnt="0"/>
      <dgm:spPr/>
    </dgm:pt>
    <dgm:pt modelId="{FAA2B8A5-6793-43F5-B8AC-89F6C017BA61}" type="pres">
      <dgm:prSet presAssocID="{7F6C3897-3F59-4E5E-A788-536A896A6EF5}" presName="composite4" presStyleCnt="0"/>
      <dgm:spPr/>
    </dgm:pt>
    <dgm:pt modelId="{0F211194-5264-40DD-8023-E47AA271A876}" type="pres">
      <dgm:prSet presAssocID="{7F6C3897-3F59-4E5E-A788-536A896A6EF5}" presName="background4" presStyleLbl="node4" presStyleIdx="0" presStyleCnt="2"/>
      <dgm:spPr/>
    </dgm:pt>
    <dgm:pt modelId="{C64B88D2-D6C8-49F2-8355-66248F57B688}" type="pres">
      <dgm:prSet presAssocID="{7F6C3897-3F59-4E5E-A788-536A896A6EF5}" presName="text4" presStyleLbl="fgAcc4" presStyleIdx="0" presStyleCnt="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99EA951B-87B6-485C-924D-03DD7B4D7ABD}" type="pres">
      <dgm:prSet presAssocID="{7F6C3897-3F59-4E5E-A788-536A896A6EF5}" presName="hierChild5" presStyleCnt="0"/>
      <dgm:spPr/>
    </dgm:pt>
    <dgm:pt modelId="{19309957-6AC0-4CBF-A469-67321D04594B}" type="pres">
      <dgm:prSet presAssocID="{78EAF6A4-110F-4F38-A0AD-038F72860453}" presName="Name17" presStyleLbl="parChTrans1D3" presStyleIdx="1" presStyleCnt="2"/>
      <dgm:spPr/>
      <dgm:t>
        <a:bodyPr/>
        <a:lstStyle/>
        <a:p>
          <a:endParaRPr lang="zh-CN" altLang="en-US"/>
        </a:p>
      </dgm:t>
    </dgm:pt>
    <dgm:pt modelId="{6CF6E1BB-5911-4C69-B690-D8D45432FD97}" type="pres">
      <dgm:prSet presAssocID="{41D0DA6A-B12E-4FDC-B80F-664ACC0E1079}" presName="hierRoot3" presStyleCnt="0"/>
      <dgm:spPr/>
    </dgm:pt>
    <dgm:pt modelId="{E80A3F49-0D69-4B97-893E-2A030F0038E1}" type="pres">
      <dgm:prSet presAssocID="{41D0DA6A-B12E-4FDC-B80F-664ACC0E1079}" presName="composite3" presStyleCnt="0"/>
      <dgm:spPr/>
    </dgm:pt>
    <dgm:pt modelId="{3B8A70A2-A361-4740-85BA-36CDE895C607}" type="pres">
      <dgm:prSet presAssocID="{41D0DA6A-B12E-4FDC-B80F-664ACC0E1079}" presName="background3" presStyleLbl="node3" presStyleIdx="1" presStyleCnt="2"/>
      <dgm:spPr/>
    </dgm:pt>
    <dgm:pt modelId="{1F0BE365-966D-4949-9822-7652BF8C6288}" type="pres">
      <dgm:prSet presAssocID="{41D0DA6A-B12E-4FDC-B80F-664ACC0E1079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313C75A4-45F5-4394-91B7-051555E96FDF}" type="pres">
      <dgm:prSet presAssocID="{41D0DA6A-B12E-4FDC-B80F-664ACC0E1079}" presName="hierChild4" presStyleCnt="0"/>
      <dgm:spPr/>
    </dgm:pt>
    <dgm:pt modelId="{B3CB4F4F-4975-4ACA-A3A1-C56C89459536}" type="pres">
      <dgm:prSet presAssocID="{46726E86-E825-4D14-B53B-E60AABA7E876}" presName="Name23" presStyleLbl="parChTrans1D4" presStyleIdx="1" presStyleCnt="2"/>
      <dgm:spPr/>
      <dgm:t>
        <a:bodyPr/>
        <a:lstStyle/>
        <a:p>
          <a:endParaRPr lang="zh-CN" altLang="en-US"/>
        </a:p>
      </dgm:t>
    </dgm:pt>
    <dgm:pt modelId="{9258A124-6EAB-4FF0-8231-12DDD452185D}" type="pres">
      <dgm:prSet presAssocID="{7FC880AB-2B03-41B0-8C34-3F987AA549BD}" presName="hierRoot4" presStyleCnt="0"/>
      <dgm:spPr/>
    </dgm:pt>
    <dgm:pt modelId="{B8ACF827-7CE0-4789-B6C4-D10364A20159}" type="pres">
      <dgm:prSet presAssocID="{7FC880AB-2B03-41B0-8C34-3F987AA549BD}" presName="composite4" presStyleCnt="0"/>
      <dgm:spPr/>
    </dgm:pt>
    <dgm:pt modelId="{AEBDA07B-33F8-42A0-A642-2ABDEAB1A2DA}" type="pres">
      <dgm:prSet presAssocID="{7FC880AB-2B03-41B0-8C34-3F987AA549BD}" presName="background4" presStyleLbl="node4" presStyleIdx="1" presStyleCnt="2"/>
      <dgm:spPr/>
    </dgm:pt>
    <dgm:pt modelId="{5C518E29-3CEB-481E-B7FC-9ECFFE682F36}" type="pres">
      <dgm:prSet presAssocID="{7FC880AB-2B03-41B0-8C34-3F987AA549BD}" presName="text4" presStyleLbl="fgAcc4" presStyleIdx="1" presStyleCnt="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51F459D0-04FD-48C8-AAFC-23B3CE51E0E4}" type="pres">
      <dgm:prSet presAssocID="{7FC880AB-2B03-41B0-8C34-3F987AA549BD}" presName="hierChild5" presStyleCnt="0"/>
      <dgm:spPr/>
    </dgm:pt>
  </dgm:ptLst>
  <dgm:cxnLst>
    <dgm:cxn modelId="{59B227F2-0A63-4442-9EF9-387BB30E7832}" type="presOf" srcId="{7F6C3897-3F59-4E5E-A788-536A896A6EF5}" destId="{C64B88D2-D6C8-49F2-8355-66248F57B688}" srcOrd="0" destOrd="0" presId="urn:microsoft.com/office/officeart/2005/8/layout/hierarchy1"/>
    <dgm:cxn modelId="{0BBD58B1-3456-4D5F-82F5-090AB2ECBA42}" srcId="{B9FBE37C-52EB-4247-B632-481AD7D3E53F}" destId="{41D0DA6A-B12E-4FDC-B80F-664ACC0E1079}" srcOrd="1" destOrd="0" parTransId="{78EAF6A4-110F-4F38-A0AD-038F72860453}" sibTransId="{C772E4DE-4EA0-4463-8618-C34A9C1AE0FE}"/>
    <dgm:cxn modelId="{E6CBB945-52D2-4C5A-9E56-51DCABCC23B2}" type="presOf" srcId="{46726E86-E825-4D14-B53B-E60AABA7E876}" destId="{B3CB4F4F-4975-4ACA-A3A1-C56C89459536}" srcOrd="0" destOrd="0" presId="urn:microsoft.com/office/officeart/2005/8/layout/hierarchy1"/>
    <dgm:cxn modelId="{5A3826AD-EE49-4C17-BEEE-FAAE6678204B}" srcId="{41D0DA6A-B12E-4FDC-B80F-664ACC0E1079}" destId="{7FC880AB-2B03-41B0-8C34-3F987AA549BD}" srcOrd="0" destOrd="0" parTransId="{46726E86-E825-4D14-B53B-E60AABA7E876}" sibTransId="{36F25EB8-7FE5-48A5-B544-AB8ED52844F9}"/>
    <dgm:cxn modelId="{A17DECE2-B67A-4721-9BCD-CF43E81543A3}" type="presOf" srcId="{78EAF6A4-110F-4F38-A0AD-038F72860453}" destId="{19309957-6AC0-4CBF-A469-67321D04594B}" srcOrd="0" destOrd="0" presId="urn:microsoft.com/office/officeart/2005/8/layout/hierarchy1"/>
    <dgm:cxn modelId="{EE3638B3-0A2D-4700-BE7B-00C21A935604}" type="presOf" srcId="{7D717E34-7B3D-43E0-BD79-C90978DDF6DC}" destId="{E15EBA1C-686E-4A99-8A64-834DD9B92666}" srcOrd="0" destOrd="0" presId="urn:microsoft.com/office/officeart/2005/8/layout/hierarchy1"/>
    <dgm:cxn modelId="{659AB23B-4B3E-4B1F-BA04-E52E6D34A47B}" type="presOf" srcId="{B9FBE37C-52EB-4247-B632-481AD7D3E53F}" destId="{C33A0BC6-8997-4D19-B2D0-588B2893D314}" srcOrd="0" destOrd="0" presId="urn:microsoft.com/office/officeart/2005/8/layout/hierarchy1"/>
    <dgm:cxn modelId="{D7ADC3F1-44A3-432A-B9C6-1AA63B4AC129}" srcId="{7CC1C1CB-4650-4C9F-956F-1E1D9CF35699}" destId="{B1213C09-026A-4089-8CC4-7642EEDD5C95}" srcOrd="0" destOrd="0" parTransId="{A13E6A39-20A2-48C4-B827-0D80859035ED}" sibTransId="{6F6B2995-8140-460B-950C-1B951DABE317}"/>
    <dgm:cxn modelId="{8AF70CB6-88C6-4E2C-B2C9-4D01ACA596D0}" srcId="{34928153-A560-4080-898B-11A7FAFE0C43}" destId="{7F6C3897-3F59-4E5E-A788-536A896A6EF5}" srcOrd="0" destOrd="0" parTransId="{7D717E34-7B3D-43E0-BD79-C90978DDF6DC}" sibTransId="{21E6B38B-2B9B-40F7-9E27-325F467876E5}"/>
    <dgm:cxn modelId="{135964A5-99D0-4AC1-BC41-A740404FD72B}" type="presOf" srcId="{B1213C09-026A-4089-8CC4-7642EEDD5C95}" destId="{6670F178-F987-452C-8C63-3424AAD25A30}" srcOrd="0" destOrd="0" presId="urn:microsoft.com/office/officeart/2005/8/layout/hierarchy1"/>
    <dgm:cxn modelId="{B47662D4-4374-459C-A1ED-24F979A0113F}" type="presOf" srcId="{7FC880AB-2B03-41B0-8C34-3F987AA549BD}" destId="{5C518E29-3CEB-481E-B7FC-9ECFFE682F36}" srcOrd="0" destOrd="0" presId="urn:microsoft.com/office/officeart/2005/8/layout/hierarchy1"/>
    <dgm:cxn modelId="{F96C8298-7280-4EED-A7EC-1890AD360B29}" srcId="{B1213C09-026A-4089-8CC4-7642EEDD5C95}" destId="{B9FBE37C-52EB-4247-B632-481AD7D3E53F}" srcOrd="0" destOrd="0" parTransId="{D54B3A5E-45BB-4B16-82C6-275668EA074F}" sibTransId="{DC540FDB-DA0B-4B9F-BFF1-710510CCF9C9}"/>
    <dgm:cxn modelId="{E52424EF-D5F6-433F-92E5-B56B236BB244}" type="presOf" srcId="{D54B3A5E-45BB-4B16-82C6-275668EA074F}" destId="{DD3C45D6-EB93-4CD7-B4F2-5B14085E3F4E}" srcOrd="0" destOrd="0" presId="urn:microsoft.com/office/officeart/2005/8/layout/hierarchy1"/>
    <dgm:cxn modelId="{AF8C78F8-3485-4E82-B94C-730D7BF79C25}" type="presOf" srcId="{34928153-A560-4080-898B-11A7FAFE0C43}" destId="{B5425B8E-3601-4496-8F63-53D0AE9A6E82}" srcOrd="0" destOrd="0" presId="urn:microsoft.com/office/officeart/2005/8/layout/hierarchy1"/>
    <dgm:cxn modelId="{A99F1B32-1DC9-4110-AA2C-A8C35DFB7DD8}" type="presOf" srcId="{7CC1C1CB-4650-4C9F-956F-1E1D9CF35699}" destId="{430D2955-B2E0-4B58-AAE5-90F05E40907B}" srcOrd="0" destOrd="0" presId="urn:microsoft.com/office/officeart/2005/8/layout/hierarchy1"/>
    <dgm:cxn modelId="{CBAFAA0F-8A5C-48F9-848E-E7CB7B80AAB7}" type="presOf" srcId="{4526EC13-04BB-410F-9E37-577D79021CF0}" destId="{F55BE70B-A1CD-4B8B-93F4-F7F94464F7C2}" srcOrd="0" destOrd="0" presId="urn:microsoft.com/office/officeart/2005/8/layout/hierarchy1"/>
    <dgm:cxn modelId="{C6F5A9D7-7063-459F-AD65-5B1372536806}" srcId="{B9FBE37C-52EB-4247-B632-481AD7D3E53F}" destId="{34928153-A560-4080-898B-11A7FAFE0C43}" srcOrd="0" destOrd="0" parTransId="{4526EC13-04BB-410F-9E37-577D79021CF0}" sibTransId="{0B050B63-9D1A-44FA-8792-BD6BD383F0D5}"/>
    <dgm:cxn modelId="{1C61AD9D-3C2D-4460-AC8E-67844F5B2D04}" type="presOf" srcId="{41D0DA6A-B12E-4FDC-B80F-664ACC0E1079}" destId="{1F0BE365-966D-4949-9822-7652BF8C6288}" srcOrd="0" destOrd="0" presId="urn:microsoft.com/office/officeart/2005/8/layout/hierarchy1"/>
    <dgm:cxn modelId="{60E5E249-2DF0-4EF4-8BC4-E27AD445D4DE}" type="presParOf" srcId="{430D2955-B2E0-4B58-AAE5-90F05E40907B}" destId="{CC1BD961-4921-435D-9820-1EDF706CE526}" srcOrd="0" destOrd="0" presId="urn:microsoft.com/office/officeart/2005/8/layout/hierarchy1"/>
    <dgm:cxn modelId="{5425DB23-24D7-45F5-BC15-C241620E2178}" type="presParOf" srcId="{CC1BD961-4921-435D-9820-1EDF706CE526}" destId="{BE954E6A-6F58-425B-B695-08AF25C79AB6}" srcOrd="0" destOrd="0" presId="urn:microsoft.com/office/officeart/2005/8/layout/hierarchy1"/>
    <dgm:cxn modelId="{8660FA4A-5515-45D4-A7B9-7A9672574E00}" type="presParOf" srcId="{BE954E6A-6F58-425B-B695-08AF25C79AB6}" destId="{053643F5-8015-4938-BEE8-3490EE2B6717}" srcOrd="0" destOrd="0" presId="urn:microsoft.com/office/officeart/2005/8/layout/hierarchy1"/>
    <dgm:cxn modelId="{69C6EB51-6135-4D69-B4B5-FCAA51423441}" type="presParOf" srcId="{BE954E6A-6F58-425B-B695-08AF25C79AB6}" destId="{6670F178-F987-452C-8C63-3424AAD25A30}" srcOrd="1" destOrd="0" presId="urn:microsoft.com/office/officeart/2005/8/layout/hierarchy1"/>
    <dgm:cxn modelId="{1F74B1F8-C136-4616-A004-27FEBBFDF661}" type="presParOf" srcId="{CC1BD961-4921-435D-9820-1EDF706CE526}" destId="{DA1B3F8E-3701-414D-94FD-CC1A132840CB}" srcOrd="1" destOrd="0" presId="urn:microsoft.com/office/officeart/2005/8/layout/hierarchy1"/>
    <dgm:cxn modelId="{18B8EBC7-B3AE-44AE-BBCA-064F32452D83}" type="presParOf" srcId="{DA1B3F8E-3701-414D-94FD-CC1A132840CB}" destId="{DD3C45D6-EB93-4CD7-B4F2-5B14085E3F4E}" srcOrd="0" destOrd="0" presId="urn:microsoft.com/office/officeart/2005/8/layout/hierarchy1"/>
    <dgm:cxn modelId="{0F32E8AF-8396-42B3-B076-D01BBADC03CD}" type="presParOf" srcId="{DA1B3F8E-3701-414D-94FD-CC1A132840CB}" destId="{0B8E6DC5-8379-48BA-8DBB-D4D6DFAB6C19}" srcOrd="1" destOrd="0" presId="urn:microsoft.com/office/officeart/2005/8/layout/hierarchy1"/>
    <dgm:cxn modelId="{7818F51D-EB59-4AE8-A79C-EA7D340C100D}" type="presParOf" srcId="{0B8E6DC5-8379-48BA-8DBB-D4D6DFAB6C19}" destId="{1ED99B6E-2C37-402D-AD7C-06CABDC821C5}" srcOrd="0" destOrd="0" presId="urn:microsoft.com/office/officeart/2005/8/layout/hierarchy1"/>
    <dgm:cxn modelId="{457C2F26-4973-40C3-9B86-CD3082577CB6}" type="presParOf" srcId="{1ED99B6E-2C37-402D-AD7C-06CABDC821C5}" destId="{272740E6-0C8A-4837-894E-716BAC38B837}" srcOrd="0" destOrd="0" presId="urn:microsoft.com/office/officeart/2005/8/layout/hierarchy1"/>
    <dgm:cxn modelId="{F781DADF-D4BA-434B-B3E1-1993D6BB4397}" type="presParOf" srcId="{1ED99B6E-2C37-402D-AD7C-06CABDC821C5}" destId="{C33A0BC6-8997-4D19-B2D0-588B2893D314}" srcOrd="1" destOrd="0" presId="urn:microsoft.com/office/officeart/2005/8/layout/hierarchy1"/>
    <dgm:cxn modelId="{C41CC79D-7260-4B6C-84FA-9B519FECC346}" type="presParOf" srcId="{0B8E6DC5-8379-48BA-8DBB-D4D6DFAB6C19}" destId="{6FBC1430-414B-477D-9551-D6E157EEC569}" srcOrd="1" destOrd="0" presId="urn:microsoft.com/office/officeart/2005/8/layout/hierarchy1"/>
    <dgm:cxn modelId="{ED78FD57-D055-484C-9C68-A90B6697E9E1}" type="presParOf" srcId="{6FBC1430-414B-477D-9551-D6E157EEC569}" destId="{F55BE70B-A1CD-4B8B-93F4-F7F94464F7C2}" srcOrd="0" destOrd="0" presId="urn:microsoft.com/office/officeart/2005/8/layout/hierarchy1"/>
    <dgm:cxn modelId="{10CA4A76-0C9E-4800-9A04-BF89BC29DE20}" type="presParOf" srcId="{6FBC1430-414B-477D-9551-D6E157EEC569}" destId="{F8CB8C7B-0272-4494-B8F7-141DC854FC9C}" srcOrd="1" destOrd="0" presId="urn:microsoft.com/office/officeart/2005/8/layout/hierarchy1"/>
    <dgm:cxn modelId="{824EDC0A-F6DD-43F5-B554-710E17BCBA2A}" type="presParOf" srcId="{F8CB8C7B-0272-4494-B8F7-141DC854FC9C}" destId="{92325455-6093-4A4F-ABC9-97D5192C264E}" srcOrd="0" destOrd="0" presId="urn:microsoft.com/office/officeart/2005/8/layout/hierarchy1"/>
    <dgm:cxn modelId="{EC570841-7B9F-4E3F-8C4E-6BA9797636E4}" type="presParOf" srcId="{92325455-6093-4A4F-ABC9-97D5192C264E}" destId="{9942F956-8136-4AE1-977A-D2019D90039F}" srcOrd="0" destOrd="0" presId="urn:microsoft.com/office/officeart/2005/8/layout/hierarchy1"/>
    <dgm:cxn modelId="{58D8C54A-0525-4401-A67F-4B29AEC51556}" type="presParOf" srcId="{92325455-6093-4A4F-ABC9-97D5192C264E}" destId="{B5425B8E-3601-4496-8F63-53D0AE9A6E82}" srcOrd="1" destOrd="0" presId="urn:microsoft.com/office/officeart/2005/8/layout/hierarchy1"/>
    <dgm:cxn modelId="{E26539E3-7CE3-4810-9FFF-5AC176199AC3}" type="presParOf" srcId="{F8CB8C7B-0272-4494-B8F7-141DC854FC9C}" destId="{6E1D8E9D-31DB-4D78-8983-2C70CBEB6709}" srcOrd="1" destOrd="0" presId="urn:microsoft.com/office/officeart/2005/8/layout/hierarchy1"/>
    <dgm:cxn modelId="{EA61C44A-909D-4786-B4D3-FE8A451B0FB2}" type="presParOf" srcId="{6E1D8E9D-31DB-4D78-8983-2C70CBEB6709}" destId="{E15EBA1C-686E-4A99-8A64-834DD9B92666}" srcOrd="0" destOrd="0" presId="urn:microsoft.com/office/officeart/2005/8/layout/hierarchy1"/>
    <dgm:cxn modelId="{3EFA7D77-21DB-4555-B709-1ADA6D7DB8C7}" type="presParOf" srcId="{6E1D8E9D-31DB-4D78-8983-2C70CBEB6709}" destId="{B4A2E5DB-7030-4781-80E6-F05B80FADEC1}" srcOrd="1" destOrd="0" presId="urn:microsoft.com/office/officeart/2005/8/layout/hierarchy1"/>
    <dgm:cxn modelId="{DF603CBC-B13F-45D9-A1BD-03BFAE5391A4}" type="presParOf" srcId="{B4A2E5DB-7030-4781-80E6-F05B80FADEC1}" destId="{FAA2B8A5-6793-43F5-B8AC-89F6C017BA61}" srcOrd="0" destOrd="0" presId="urn:microsoft.com/office/officeart/2005/8/layout/hierarchy1"/>
    <dgm:cxn modelId="{847AC438-CA5A-44D9-9EBC-7CE5C8731E77}" type="presParOf" srcId="{FAA2B8A5-6793-43F5-B8AC-89F6C017BA61}" destId="{0F211194-5264-40DD-8023-E47AA271A876}" srcOrd="0" destOrd="0" presId="urn:microsoft.com/office/officeart/2005/8/layout/hierarchy1"/>
    <dgm:cxn modelId="{8E7A1183-2465-4D52-9CF0-449A834FD455}" type="presParOf" srcId="{FAA2B8A5-6793-43F5-B8AC-89F6C017BA61}" destId="{C64B88D2-D6C8-49F2-8355-66248F57B688}" srcOrd="1" destOrd="0" presId="urn:microsoft.com/office/officeart/2005/8/layout/hierarchy1"/>
    <dgm:cxn modelId="{8343AD3D-3215-4781-8538-C16272180F50}" type="presParOf" srcId="{B4A2E5DB-7030-4781-80E6-F05B80FADEC1}" destId="{99EA951B-87B6-485C-924D-03DD7B4D7ABD}" srcOrd="1" destOrd="0" presId="urn:microsoft.com/office/officeart/2005/8/layout/hierarchy1"/>
    <dgm:cxn modelId="{00D133FE-F8ED-41DE-B29C-2AAA9C41DBE9}" type="presParOf" srcId="{6FBC1430-414B-477D-9551-D6E157EEC569}" destId="{19309957-6AC0-4CBF-A469-67321D04594B}" srcOrd="2" destOrd="0" presId="urn:microsoft.com/office/officeart/2005/8/layout/hierarchy1"/>
    <dgm:cxn modelId="{BE28C6BC-A5FD-4908-8FBA-EADBB2C079A8}" type="presParOf" srcId="{6FBC1430-414B-477D-9551-D6E157EEC569}" destId="{6CF6E1BB-5911-4C69-B690-D8D45432FD97}" srcOrd="3" destOrd="0" presId="urn:microsoft.com/office/officeart/2005/8/layout/hierarchy1"/>
    <dgm:cxn modelId="{E018C522-9853-4146-B286-E3EF3A580869}" type="presParOf" srcId="{6CF6E1BB-5911-4C69-B690-D8D45432FD97}" destId="{E80A3F49-0D69-4B97-893E-2A030F0038E1}" srcOrd="0" destOrd="0" presId="urn:microsoft.com/office/officeart/2005/8/layout/hierarchy1"/>
    <dgm:cxn modelId="{5541E5E5-BD8C-486A-A98E-40B1C7319743}" type="presParOf" srcId="{E80A3F49-0D69-4B97-893E-2A030F0038E1}" destId="{3B8A70A2-A361-4740-85BA-36CDE895C607}" srcOrd="0" destOrd="0" presId="urn:microsoft.com/office/officeart/2005/8/layout/hierarchy1"/>
    <dgm:cxn modelId="{64F6E640-F79F-49F2-B0FE-50FD8895E808}" type="presParOf" srcId="{E80A3F49-0D69-4B97-893E-2A030F0038E1}" destId="{1F0BE365-966D-4949-9822-7652BF8C6288}" srcOrd="1" destOrd="0" presId="urn:microsoft.com/office/officeart/2005/8/layout/hierarchy1"/>
    <dgm:cxn modelId="{3FB2C10C-1BC8-4768-BCBD-6083F44D7D87}" type="presParOf" srcId="{6CF6E1BB-5911-4C69-B690-D8D45432FD97}" destId="{313C75A4-45F5-4394-91B7-051555E96FDF}" srcOrd="1" destOrd="0" presId="urn:microsoft.com/office/officeart/2005/8/layout/hierarchy1"/>
    <dgm:cxn modelId="{BF47A66A-5DD5-4564-A1E4-DF3BFE72EB12}" type="presParOf" srcId="{313C75A4-45F5-4394-91B7-051555E96FDF}" destId="{B3CB4F4F-4975-4ACA-A3A1-C56C89459536}" srcOrd="0" destOrd="0" presId="urn:microsoft.com/office/officeart/2005/8/layout/hierarchy1"/>
    <dgm:cxn modelId="{B01950DD-6B96-4F8E-A237-C8251A415FA8}" type="presParOf" srcId="{313C75A4-45F5-4394-91B7-051555E96FDF}" destId="{9258A124-6EAB-4FF0-8231-12DDD452185D}" srcOrd="1" destOrd="0" presId="urn:microsoft.com/office/officeart/2005/8/layout/hierarchy1"/>
    <dgm:cxn modelId="{4FE1907D-B15B-428D-BD81-71C4A5E67F38}" type="presParOf" srcId="{9258A124-6EAB-4FF0-8231-12DDD452185D}" destId="{B8ACF827-7CE0-4789-B6C4-D10364A20159}" srcOrd="0" destOrd="0" presId="urn:microsoft.com/office/officeart/2005/8/layout/hierarchy1"/>
    <dgm:cxn modelId="{50F32DF9-EEEB-4041-A8DA-4FCBA06A9760}" type="presParOf" srcId="{B8ACF827-7CE0-4789-B6C4-D10364A20159}" destId="{AEBDA07B-33F8-42A0-A642-2ABDEAB1A2DA}" srcOrd="0" destOrd="0" presId="urn:microsoft.com/office/officeart/2005/8/layout/hierarchy1"/>
    <dgm:cxn modelId="{439AB97D-7D24-4AB7-9A09-55CE50A0E178}" type="presParOf" srcId="{B8ACF827-7CE0-4789-B6C4-D10364A20159}" destId="{5C518E29-3CEB-481E-B7FC-9ECFFE682F36}" srcOrd="1" destOrd="0" presId="urn:microsoft.com/office/officeart/2005/8/layout/hierarchy1"/>
    <dgm:cxn modelId="{E4BDA590-047F-495B-9079-C63E1C5E4EDA}" type="presParOf" srcId="{9258A124-6EAB-4FF0-8231-12DDD452185D}" destId="{51F459D0-04FD-48C8-AAFC-23B3CE51E0E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B8BB7DB-508F-4BCF-8D7A-C60ACCC5419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13327A9C-9B14-496E-A061-9AC6F1EA7755}">
      <dgm:prSet phldrT="[文本]"/>
      <dgm:spPr/>
      <dgm:t>
        <a:bodyPr/>
        <a:lstStyle/>
        <a:p>
          <a:r>
            <a:rPr lang="zh-CN" altLang="en-US" dirty="0" smtClean="0"/>
            <a:t>登录</a:t>
          </a:r>
          <a:endParaRPr lang="zh-CN" altLang="en-US" dirty="0"/>
        </a:p>
      </dgm:t>
    </dgm:pt>
    <dgm:pt modelId="{134F0ECF-9FF7-4B45-A932-3226A3F6CB27}" type="parTrans" cxnId="{549DC947-D7CA-4828-8307-B9B80AC2524D}">
      <dgm:prSet/>
      <dgm:spPr/>
      <dgm:t>
        <a:bodyPr/>
        <a:lstStyle/>
        <a:p>
          <a:endParaRPr lang="zh-CN" altLang="en-US"/>
        </a:p>
      </dgm:t>
    </dgm:pt>
    <dgm:pt modelId="{C80BAD59-1519-47A2-B2D5-E1533FC36530}" type="sibTrans" cxnId="{549DC947-D7CA-4828-8307-B9B80AC2524D}">
      <dgm:prSet/>
      <dgm:spPr/>
      <dgm:t>
        <a:bodyPr/>
        <a:lstStyle/>
        <a:p>
          <a:endParaRPr lang="zh-CN" altLang="en-US"/>
        </a:p>
      </dgm:t>
    </dgm:pt>
    <dgm:pt modelId="{D1B3234E-5B55-4DE5-BF5B-CB59917BE9F6}">
      <dgm:prSet phldrT="[文本]"/>
      <dgm:spPr/>
      <dgm:t>
        <a:bodyPr/>
        <a:lstStyle/>
        <a:p>
          <a:r>
            <a:rPr lang="zh-CN" altLang="en-US" dirty="0" smtClean="0"/>
            <a:t>输入用户信息</a:t>
          </a:r>
          <a:endParaRPr lang="zh-CN" altLang="en-US" dirty="0"/>
        </a:p>
      </dgm:t>
    </dgm:pt>
    <dgm:pt modelId="{730146C5-2C91-4C0D-AA91-25F1306FD381}" type="parTrans" cxnId="{A943CF96-9CFD-45E5-8BD5-2A891F141C06}">
      <dgm:prSet/>
      <dgm:spPr/>
      <dgm:t>
        <a:bodyPr/>
        <a:lstStyle/>
        <a:p>
          <a:endParaRPr lang="zh-CN" altLang="en-US"/>
        </a:p>
      </dgm:t>
    </dgm:pt>
    <dgm:pt modelId="{CC9B0714-BDD6-4A58-A0B5-68197FC3308D}" type="sibTrans" cxnId="{A943CF96-9CFD-45E5-8BD5-2A891F141C06}">
      <dgm:prSet/>
      <dgm:spPr/>
      <dgm:t>
        <a:bodyPr/>
        <a:lstStyle/>
        <a:p>
          <a:endParaRPr lang="zh-CN" altLang="en-US"/>
        </a:p>
      </dgm:t>
    </dgm:pt>
    <dgm:pt modelId="{5271DEE2-3FB4-40C5-A170-48B3ACB30B7C}">
      <dgm:prSet phldrT="[文本]"/>
      <dgm:spPr/>
      <dgm:t>
        <a:bodyPr/>
        <a:lstStyle/>
        <a:p>
          <a:r>
            <a:rPr lang="zh-CN" altLang="en-US" dirty="0" smtClean="0"/>
            <a:t>加密</a:t>
          </a:r>
          <a:endParaRPr lang="zh-CN" altLang="en-US" dirty="0"/>
        </a:p>
      </dgm:t>
    </dgm:pt>
    <dgm:pt modelId="{B8776323-58CF-474C-A5BB-26F4D506BF53}" type="parTrans" cxnId="{C92A036F-65A1-4CC6-9272-D669643063FA}">
      <dgm:prSet/>
      <dgm:spPr/>
      <dgm:t>
        <a:bodyPr/>
        <a:lstStyle/>
        <a:p>
          <a:endParaRPr lang="zh-CN" altLang="en-US"/>
        </a:p>
      </dgm:t>
    </dgm:pt>
    <dgm:pt modelId="{4DC058AB-E57A-447C-B1AC-170F05493C41}" type="sibTrans" cxnId="{C92A036F-65A1-4CC6-9272-D669643063FA}">
      <dgm:prSet/>
      <dgm:spPr/>
      <dgm:t>
        <a:bodyPr/>
        <a:lstStyle/>
        <a:p>
          <a:endParaRPr lang="zh-CN" altLang="en-US"/>
        </a:p>
      </dgm:t>
    </dgm:pt>
    <dgm:pt modelId="{05902537-9BEC-4FB9-BECD-F82B2F25A15C}">
      <dgm:prSet phldrT="[文本]"/>
      <dgm:spPr/>
      <dgm:t>
        <a:bodyPr/>
        <a:lstStyle/>
        <a:p>
          <a:r>
            <a:rPr lang="zh-CN" altLang="en-US" dirty="0" smtClean="0"/>
            <a:t>返回</a:t>
          </a:r>
          <a:r>
            <a:rPr lang="en-US" altLang="zh-CN" dirty="0" smtClean="0"/>
            <a:t>TOKEN</a:t>
          </a:r>
          <a:endParaRPr lang="zh-CN" altLang="en-US" dirty="0"/>
        </a:p>
      </dgm:t>
    </dgm:pt>
    <dgm:pt modelId="{CD9FF343-ACEB-48B1-BDDC-82166D62B6D2}" type="parTrans" cxnId="{3B9B7AA4-7B3A-400B-8DB1-B132C25DECF2}">
      <dgm:prSet/>
      <dgm:spPr/>
      <dgm:t>
        <a:bodyPr/>
        <a:lstStyle/>
        <a:p>
          <a:endParaRPr lang="zh-CN" altLang="en-US"/>
        </a:p>
      </dgm:t>
    </dgm:pt>
    <dgm:pt modelId="{213CEDB6-4E39-4C29-A8B6-98E6D2B40547}" type="sibTrans" cxnId="{3B9B7AA4-7B3A-400B-8DB1-B132C25DECF2}">
      <dgm:prSet/>
      <dgm:spPr/>
      <dgm:t>
        <a:bodyPr/>
        <a:lstStyle/>
        <a:p>
          <a:endParaRPr lang="zh-CN" altLang="en-US"/>
        </a:p>
      </dgm:t>
    </dgm:pt>
    <dgm:pt modelId="{757EC66B-8F14-4D0E-9CCB-DA6459C0909B}" type="pres">
      <dgm:prSet presAssocID="{4B8BB7DB-508F-4BCF-8D7A-C60ACCC5419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1356E8B7-B662-4A0A-A9B4-B2D8CC062DE2}" type="pres">
      <dgm:prSet presAssocID="{13327A9C-9B14-496E-A061-9AC6F1EA7755}" presName="hierRoot1" presStyleCnt="0"/>
      <dgm:spPr/>
    </dgm:pt>
    <dgm:pt modelId="{3AA698E8-8D60-4DDC-9F1D-1956A92C491F}" type="pres">
      <dgm:prSet presAssocID="{13327A9C-9B14-496E-A061-9AC6F1EA7755}" presName="composite" presStyleCnt="0"/>
      <dgm:spPr/>
    </dgm:pt>
    <dgm:pt modelId="{53A06AAB-BC43-43F8-813F-3880E0E1EF06}" type="pres">
      <dgm:prSet presAssocID="{13327A9C-9B14-496E-A061-9AC6F1EA7755}" presName="background" presStyleLbl="node0" presStyleIdx="0" presStyleCnt="1"/>
      <dgm:spPr/>
    </dgm:pt>
    <dgm:pt modelId="{E1159F3C-5951-4850-AA2D-F8865E9AF53B}" type="pres">
      <dgm:prSet presAssocID="{13327A9C-9B14-496E-A061-9AC6F1EA7755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EDB82227-3E2B-457A-A392-B74F92A45A68}" type="pres">
      <dgm:prSet presAssocID="{13327A9C-9B14-496E-A061-9AC6F1EA7755}" presName="hierChild2" presStyleCnt="0"/>
      <dgm:spPr/>
    </dgm:pt>
    <dgm:pt modelId="{652E888E-BA21-46CC-9263-185431D28A96}" type="pres">
      <dgm:prSet presAssocID="{730146C5-2C91-4C0D-AA91-25F1306FD381}" presName="Name10" presStyleLbl="parChTrans1D2" presStyleIdx="0" presStyleCnt="1"/>
      <dgm:spPr/>
      <dgm:t>
        <a:bodyPr/>
        <a:lstStyle/>
        <a:p>
          <a:endParaRPr lang="zh-CN" altLang="en-US"/>
        </a:p>
      </dgm:t>
    </dgm:pt>
    <dgm:pt modelId="{0ADCF0DF-7691-445A-B522-6482AE9EEC15}" type="pres">
      <dgm:prSet presAssocID="{D1B3234E-5B55-4DE5-BF5B-CB59917BE9F6}" presName="hierRoot2" presStyleCnt="0"/>
      <dgm:spPr/>
    </dgm:pt>
    <dgm:pt modelId="{D7FE3311-B8DB-426D-998E-5259E5814470}" type="pres">
      <dgm:prSet presAssocID="{D1B3234E-5B55-4DE5-BF5B-CB59917BE9F6}" presName="composite2" presStyleCnt="0"/>
      <dgm:spPr/>
    </dgm:pt>
    <dgm:pt modelId="{45F184EB-5D13-4F17-86B6-CF559F754718}" type="pres">
      <dgm:prSet presAssocID="{D1B3234E-5B55-4DE5-BF5B-CB59917BE9F6}" presName="background2" presStyleLbl="node2" presStyleIdx="0" presStyleCnt="1"/>
      <dgm:spPr/>
    </dgm:pt>
    <dgm:pt modelId="{911427CC-6193-4AD1-96E7-200A88BC3520}" type="pres">
      <dgm:prSet presAssocID="{D1B3234E-5B55-4DE5-BF5B-CB59917BE9F6}" presName="text2" presStyleLbl="fgAcc2" presStyleIdx="0" presStyleCnt="1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C573C036-903D-4C6B-BF8E-7D49639C3E13}" type="pres">
      <dgm:prSet presAssocID="{D1B3234E-5B55-4DE5-BF5B-CB59917BE9F6}" presName="hierChild3" presStyleCnt="0"/>
      <dgm:spPr/>
    </dgm:pt>
    <dgm:pt modelId="{F2CDA967-DB80-47B2-9514-46DEAD7BC8E4}" type="pres">
      <dgm:prSet presAssocID="{B8776323-58CF-474C-A5BB-26F4D506BF53}" presName="Name17" presStyleLbl="parChTrans1D3" presStyleIdx="0" presStyleCnt="1"/>
      <dgm:spPr/>
      <dgm:t>
        <a:bodyPr/>
        <a:lstStyle/>
        <a:p>
          <a:endParaRPr lang="zh-CN" altLang="en-US"/>
        </a:p>
      </dgm:t>
    </dgm:pt>
    <dgm:pt modelId="{18BFA928-A3C2-426A-B589-17B1B3727795}" type="pres">
      <dgm:prSet presAssocID="{5271DEE2-3FB4-40C5-A170-48B3ACB30B7C}" presName="hierRoot3" presStyleCnt="0"/>
      <dgm:spPr/>
    </dgm:pt>
    <dgm:pt modelId="{9B32BBEC-45AC-463D-B46E-16FB4CA6330B}" type="pres">
      <dgm:prSet presAssocID="{5271DEE2-3FB4-40C5-A170-48B3ACB30B7C}" presName="composite3" presStyleCnt="0"/>
      <dgm:spPr/>
    </dgm:pt>
    <dgm:pt modelId="{9B275416-BE62-4B48-920A-0B0F9764B113}" type="pres">
      <dgm:prSet presAssocID="{5271DEE2-3FB4-40C5-A170-48B3ACB30B7C}" presName="background3" presStyleLbl="node3" presStyleIdx="0" presStyleCnt="1"/>
      <dgm:spPr/>
    </dgm:pt>
    <dgm:pt modelId="{9A173224-6190-47A6-8548-EE3DB288EADD}" type="pres">
      <dgm:prSet presAssocID="{5271DEE2-3FB4-40C5-A170-48B3ACB30B7C}" presName="text3" presStyleLbl="fgAcc3" presStyleIdx="0" presStyleCnt="1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626E65ED-82C3-4012-A1C2-5DBC0C73766D}" type="pres">
      <dgm:prSet presAssocID="{5271DEE2-3FB4-40C5-A170-48B3ACB30B7C}" presName="hierChild4" presStyleCnt="0"/>
      <dgm:spPr/>
    </dgm:pt>
    <dgm:pt modelId="{C627FC1D-5A4F-4677-91CD-01E427CDB6F8}" type="pres">
      <dgm:prSet presAssocID="{CD9FF343-ACEB-48B1-BDDC-82166D62B6D2}" presName="Name23" presStyleLbl="parChTrans1D4" presStyleIdx="0" presStyleCnt="1"/>
      <dgm:spPr/>
      <dgm:t>
        <a:bodyPr/>
        <a:lstStyle/>
        <a:p>
          <a:endParaRPr lang="zh-CN" altLang="en-US"/>
        </a:p>
      </dgm:t>
    </dgm:pt>
    <dgm:pt modelId="{612A4A19-E2CA-4D0D-8B4F-1DCE2969BE6F}" type="pres">
      <dgm:prSet presAssocID="{05902537-9BEC-4FB9-BECD-F82B2F25A15C}" presName="hierRoot4" presStyleCnt="0"/>
      <dgm:spPr/>
    </dgm:pt>
    <dgm:pt modelId="{4802E946-A700-47AE-9158-0CC7ABD4E08D}" type="pres">
      <dgm:prSet presAssocID="{05902537-9BEC-4FB9-BECD-F82B2F25A15C}" presName="composite4" presStyleCnt="0"/>
      <dgm:spPr/>
    </dgm:pt>
    <dgm:pt modelId="{5D897A4C-D88C-4069-AF7C-E96520BDB9A9}" type="pres">
      <dgm:prSet presAssocID="{05902537-9BEC-4FB9-BECD-F82B2F25A15C}" presName="background4" presStyleLbl="node4" presStyleIdx="0" presStyleCnt="1"/>
      <dgm:spPr/>
    </dgm:pt>
    <dgm:pt modelId="{E83E5CE8-3F7E-463C-835B-1677FE61F43D}" type="pres">
      <dgm:prSet presAssocID="{05902537-9BEC-4FB9-BECD-F82B2F25A15C}" presName="text4" presStyleLbl="fgAcc4" presStyleIdx="0" presStyleCnt="1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25F6CF2A-3498-4086-B58D-5F0BB760927B}" type="pres">
      <dgm:prSet presAssocID="{05902537-9BEC-4FB9-BECD-F82B2F25A15C}" presName="hierChild5" presStyleCnt="0"/>
      <dgm:spPr/>
    </dgm:pt>
  </dgm:ptLst>
  <dgm:cxnLst>
    <dgm:cxn modelId="{9ADD24D2-D89F-4349-8B30-2B5CD03F4411}" type="presOf" srcId="{B8776323-58CF-474C-A5BB-26F4D506BF53}" destId="{F2CDA967-DB80-47B2-9514-46DEAD7BC8E4}" srcOrd="0" destOrd="0" presId="urn:microsoft.com/office/officeart/2005/8/layout/hierarchy1"/>
    <dgm:cxn modelId="{C4200E3B-7D45-4D47-B87F-7B259FD6CA5D}" type="presOf" srcId="{13327A9C-9B14-496E-A061-9AC6F1EA7755}" destId="{E1159F3C-5951-4850-AA2D-F8865E9AF53B}" srcOrd="0" destOrd="0" presId="urn:microsoft.com/office/officeart/2005/8/layout/hierarchy1"/>
    <dgm:cxn modelId="{549DC947-D7CA-4828-8307-B9B80AC2524D}" srcId="{4B8BB7DB-508F-4BCF-8D7A-C60ACCC54196}" destId="{13327A9C-9B14-496E-A061-9AC6F1EA7755}" srcOrd="0" destOrd="0" parTransId="{134F0ECF-9FF7-4B45-A932-3226A3F6CB27}" sibTransId="{C80BAD59-1519-47A2-B2D5-E1533FC36530}"/>
    <dgm:cxn modelId="{2C79F2C7-2F45-4083-A572-DB589F733AC2}" type="presOf" srcId="{5271DEE2-3FB4-40C5-A170-48B3ACB30B7C}" destId="{9A173224-6190-47A6-8548-EE3DB288EADD}" srcOrd="0" destOrd="0" presId="urn:microsoft.com/office/officeart/2005/8/layout/hierarchy1"/>
    <dgm:cxn modelId="{2E9C5368-3A63-4C5E-8A0D-A5B5E45A83BA}" type="presOf" srcId="{4B8BB7DB-508F-4BCF-8D7A-C60ACCC54196}" destId="{757EC66B-8F14-4D0E-9CCB-DA6459C0909B}" srcOrd="0" destOrd="0" presId="urn:microsoft.com/office/officeart/2005/8/layout/hierarchy1"/>
    <dgm:cxn modelId="{6D9BABE7-7F74-4E13-8534-8035CD2DD69B}" type="presOf" srcId="{CD9FF343-ACEB-48B1-BDDC-82166D62B6D2}" destId="{C627FC1D-5A4F-4677-91CD-01E427CDB6F8}" srcOrd="0" destOrd="0" presId="urn:microsoft.com/office/officeart/2005/8/layout/hierarchy1"/>
    <dgm:cxn modelId="{3B9B7AA4-7B3A-400B-8DB1-B132C25DECF2}" srcId="{5271DEE2-3FB4-40C5-A170-48B3ACB30B7C}" destId="{05902537-9BEC-4FB9-BECD-F82B2F25A15C}" srcOrd="0" destOrd="0" parTransId="{CD9FF343-ACEB-48B1-BDDC-82166D62B6D2}" sibTransId="{213CEDB6-4E39-4C29-A8B6-98E6D2B40547}"/>
    <dgm:cxn modelId="{A943CF96-9CFD-45E5-8BD5-2A891F141C06}" srcId="{13327A9C-9B14-496E-A061-9AC6F1EA7755}" destId="{D1B3234E-5B55-4DE5-BF5B-CB59917BE9F6}" srcOrd="0" destOrd="0" parTransId="{730146C5-2C91-4C0D-AA91-25F1306FD381}" sibTransId="{CC9B0714-BDD6-4A58-A0B5-68197FC3308D}"/>
    <dgm:cxn modelId="{056E8950-53DA-4493-8F7C-D4D344487721}" type="presOf" srcId="{D1B3234E-5B55-4DE5-BF5B-CB59917BE9F6}" destId="{911427CC-6193-4AD1-96E7-200A88BC3520}" srcOrd="0" destOrd="0" presId="urn:microsoft.com/office/officeart/2005/8/layout/hierarchy1"/>
    <dgm:cxn modelId="{8B45CED3-5059-4B85-9E7D-BE05973E388D}" type="presOf" srcId="{05902537-9BEC-4FB9-BECD-F82B2F25A15C}" destId="{E83E5CE8-3F7E-463C-835B-1677FE61F43D}" srcOrd="0" destOrd="0" presId="urn:microsoft.com/office/officeart/2005/8/layout/hierarchy1"/>
    <dgm:cxn modelId="{A1355EE5-D5E6-4454-A71D-2DE4F626A7D3}" type="presOf" srcId="{730146C5-2C91-4C0D-AA91-25F1306FD381}" destId="{652E888E-BA21-46CC-9263-185431D28A96}" srcOrd="0" destOrd="0" presId="urn:microsoft.com/office/officeart/2005/8/layout/hierarchy1"/>
    <dgm:cxn modelId="{C92A036F-65A1-4CC6-9272-D669643063FA}" srcId="{D1B3234E-5B55-4DE5-BF5B-CB59917BE9F6}" destId="{5271DEE2-3FB4-40C5-A170-48B3ACB30B7C}" srcOrd="0" destOrd="0" parTransId="{B8776323-58CF-474C-A5BB-26F4D506BF53}" sibTransId="{4DC058AB-E57A-447C-B1AC-170F05493C41}"/>
    <dgm:cxn modelId="{E0CC4BB6-9204-45F6-9182-488CA40CC9BF}" type="presParOf" srcId="{757EC66B-8F14-4D0E-9CCB-DA6459C0909B}" destId="{1356E8B7-B662-4A0A-A9B4-B2D8CC062DE2}" srcOrd="0" destOrd="0" presId="urn:microsoft.com/office/officeart/2005/8/layout/hierarchy1"/>
    <dgm:cxn modelId="{9D6FA411-F25C-4D1F-BD6F-2F3366732B07}" type="presParOf" srcId="{1356E8B7-B662-4A0A-A9B4-B2D8CC062DE2}" destId="{3AA698E8-8D60-4DDC-9F1D-1956A92C491F}" srcOrd="0" destOrd="0" presId="urn:microsoft.com/office/officeart/2005/8/layout/hierarchy1"/>
    <dgm:cxn modelId="{672490A4-15D4-47C4-92EA-EAAB3461AA05}" type="presParOf" srcId="{3AA698E8-8D60-4DDC-9F1D-1956A92C491F}" destId="{53A06AAB-BC43-43F8-813F-3880E0E1EF06}" srcOrd="0" destOrd="0" presId="urn:microsoft.com/office/officeart/2005/8/layout/hierarchy1"/>
    <dgm:cxn modelId="{AFCBDFE5-A112-4D94-A914-ADC18A2BDE7D}" type="presParOf" srcId="{3AA698E8-8D60-4DDC-9F1D-1956A92C491F}" destId="{E1159F3C-5951-4850-AA2D-F8865E9AF53B}" srcOrd="1" destOrd="0" presId="urn:microsoft.com/office/officeart/2005/8/layout/hierarchy1"/>
    <dgm:cxn modelId="{F59CF57D-F8BD-4308-8AD5-752A4927076E}" type="presParOf" srcId="{1356E8B7-B662-4A0A-A9B4-B2D8CC062DE2}" destId="{EDB82227-3E2B-457A-A392-B74F92A45A68}" srcOrd="1" destOrd="0" presId="urn:microsoft.com/office/officeart/2005/8/layout/hierarchy1"/>
    <dgm:cxn modelId="{B3A55004-7289-451C-91E7-F7C7BD10066E}" type="presParOf" srcId="{EDB82227-3E2B-457A-A392-B74F92A45A68}" destId="{652E888E-BA21-46CC-9263-185431D28A96}" srcOrd="0" destOrd="0" presId="urn:microsoft.com/office/officeart/2005/8/layout/hierarchy1"/>
    <dgm:cxn modelId="{F7002C61-AFEC-4E59-8688-0EFC54CD616C}" type="presParOf" srcId="{EDB82227-3E2B-457A-A392-B74F92A45A68}" destId="{0ADCF0DF-7691-445A-B522-6482AE9EEC15}" srcOrd="1" destOrd="0" presId="urn:microsoft.com/office/officeart/2005/8/layout/hierarchy1"/>
    <dgm:cxn modelId="{320BB34B-CDC1-4BD3-9394-898F2E6074FA}" type="presParOf" srcId="{0ADCF0DF-7691-445A-B522-6482AE9EEC15}" destId="{D7FE3311-B8DB-426D-998E-5259E5814470}" srcOrd="0" destOrd="0" presId="urn:microsoft.com/office/officeart/2005/8/layout/hierarchy1"/>
    <dgm:cxn modelId="{5AEFC795-74DF-47D0-955B-8EE5681BFB66}" type="presParOf" srcId="{D7FE3311-B8DB-426D-998E-5259E5814470}" destId="{45F184EB-5D13-4F17-86B6-CF559F754718}" srcOrd="0" destOrd="0" presId="urn:microsoft.com/office/officeart/2005/8/layout/hierarchy1"/>
    <dgm:cxn modelId="{C7794D46-D4C3-430E-B279-15428C0A4E60}" type="presParOf" srcId="{D7FE3311-B8DB-426D-998E-5259E5814470}" destId="{911427CC-6193-4AD1-96E7-200A88BC3520}" srcOrd="1" destOrd="0" presId="urn:microsoft.com/office/officeart/2005/8/layout/hierarchy1"/>
    <dgm:cxn modelId="{4D5774D9-1F7F-4F25-B719-16D3BC10A934}" type="presParOf" srcId="{0ADCF0DF-7691-445A-B522-6482AE9EEC15}" destId="{C573C036-903D-4C6B-BF8E-7D49639C3E13}" srcOrd="1" destOrd="0" presId="urn:microsoft.com/office/officeart/2005/8/layout/hierarchy1"/>
    <dgm:cxn modelId="{7CAE1E2F-2A04-4685-AA3F-8E41BBCD511E}" type="presParOf" srcId="{C573C036-903D-4C6B-BF8E-7D49639C3E13}" destId="{F2CDA967-DB80-47B2-9514-46DEAD7BC8E4}" srcOrd="0" destOrd="0" presId="urn:microsoft.com/office/officeart/2005/8/layout/hierarchy1"/>
    <dgm:cxn modelId="{4018395B-247B-4D5B-ACEB-A91ABA0E0D95}" type="presParOf" srcId="{C573C036-903D-4C6B-BF8E-7D49639C3E13}" destId="{18BFA928-A3C2-426A-B589-17B1B3727795}" srcOrd="1" destOrd="0" presId="urn:microsoft.com/office/officeart/2005/8/layout/hierarchy1"/>
    <dgm:cxn modelId="{A1C1C1E9-F740-4385-80AA-1F83FE6FE739}" type="presParOf" srcId="{18BFA928-A3C2-426A-B589-17B1B3727795}" destId="{9B32BBEC-45AC-463D-B46E-16FB4CA6330B}" srcOrd="0" destOrd="0" presId="urn:microsoft.com/office/officeart/2005/8/layout/hierarchy1"/>
    <dgm:cxn modelId="{3C149610-B284-4A30-A204-50CC347F0D74}" type="presParOf" srcId="{9B32BBEC-45AC-463D-B46E-16FB4CA6330B}" destId="{9B275416-BE62-4B48-920A-0B0F9764B113}" srcOrd="0" destOrd="0" presId="urn:microsoft.com/office/officeart/2005/8/layout/hierarchy1"/>
    <dgm:cxn modelId="{2969C2E7-FBB6-4F19-A40F-419B0B669AAE}" type="presParOf" srcId="{9B32BBEC-45AC-463D-B46E-16FB4CA6330B}" destId="{9A173224-6190-47A6-8548-EE3DB288EADD}" srcOrd="1" destOrd="0" presId="urn:microsoft.com/office/officeart/2005/8/layout/hierarchy1"/>
    <dgm:cxn modelId="{2D8DCE92-2654-43C8-8F76-FD551BFA1A17}" type="presParOf" srcId="{18BFA928-A3C2-426A-B589-17B1B3727795}" destId="{626E65ED-82C3-4012-A1C2-5DBC0C73766D}" srcOrd="1" destOrd="0" presId="urn:microsoft.com/office/officeart/2005/8/layout/hierarchy1"/>
    <dgm:cxn modelId="{3A62A1E9-7477-4EE7-9AB9-D4E6B5893EA2}" type="presParOf" srcId="{626E65ED-82C3-4012-A1C2-5DBC0C73766D}" destId="{C627FC1D-5A4F-4677-91CD-01E427CDB6F8}" srcOrd="0" destOrd="0" presId="urn:microsoft.com/office/officeart/2005/8/layout/hierarchy1"/>
    <dgm:cxn modelId="{C723D3D8-4698-4D8F-B630-5F36D8FEC7BF}" type="presParOf" srcId="{626E65ED-82C3-4012-A1C2-5DBC0C73766D}" destId="{612A4A19-E2CA-4D0D-8B4F-1DCE2969BE6F}" srcOrd="1" destOrd="0" presId="urn:microsoft.com/office/officeart/2005/8/layout/hierarchy1"/>
    <dgm:cxn modelId="{7EDF442A-E60F-408F-9962-E9E8106BEAED}" type="presParOf" srcId="{612A4A19-E2CA-4D0D-8B4F-1DCE2969BE6F}" destId="{4802E946-A700-47AE-9158-0CC7ABD4E08D}" srcOrd="0" destOrd="0" presId="urn:microsoft.com/office/officeart/2005/8/layout/hierarchy1"/>
    <dgm:cxn modelId="{F4193EB6-636A-45DD-94B6-B1860E77C4D4}" type="presParOf" srcId="{4802E946-A700-47AE-9158-0CC7ABD4E08D}" destId="{5D897A4C-D88C-4069-AF7C-E96520BDB9A9}" srcOrd="0" destOrd="0" presId="urn:microsoft.com/office/officeart/2005/8/layout/hierarchy1"/>
    <dgm:cxn modelId="{9C6F3068-30D2-46D3-8D5E-AE5F63156A91}" type="presParOf" srcId="{4802E946-A700-47AE-9158-0CC7ABD4E08D}" destId="{E83E5CE8-3F7E-463C-835B-1677FE61F43D}" srcOrd="1" destOrd="0" presId="urn:microsoft.com/office/officeart/2005/8/layout/hierarchy1"/>
    <dgm:cxn modelId="{94ED31AA-AEE7-4D69-8103-71FD1992F7FE}" type="presParOf" srcId="{612A4A19-E2CA-4D0D-8B4F-1DCE2969BE6F}" destId="{25F6CF2A-3498-4086-B58D-5F0BB760927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0530B28-AFD5-4E02-B341-37BD847AD28E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8E225394-BE56-4631-B591-325EB4E4844C}">
      <dgm:prSet phldrT="[文本]"/>
      <dgm:spPr/>
      <dgm:t>
        <a:bodyPr/>
        <a:lstStyle/>
        <a:p>
          <a:r>
            <a:rPr lang="zh-CN" altLang="en-US" dirty="0" smtClean="0"/>
            <a:t>数据处理</a:t>
          </a:r>
          <a:endParaRPr lang="zh-CN" altLang="en-US" dirty="0"/>
        </a:p>
      </dgm:t>
    </dgm:pt>
    <dgm:pt modelId="{04F0A2EB-FC49-4648-9EA1-EC63DBC52E91}" type="parTrans" cxnId="{1EF4CAB5-DECD-423E-87BA-1FB858895F13}">
      <dgm:prSet/>
      <dgm:spPr/>
      <dgm:t>
        <a:bodyPr/>
        <a:lstStyle/>
        <a:p>
          <a:endParaRPr lang="zh-CN" altLang="en-US"/>
        </a:p>
      </dgm:t>
    </dgm:pt>
    <dgm:pt modelId="{A3E171A5-891B-47AB-BE7E-26BFFE1FC5CF}" type="sibTrans" cxnId="{1EF4CAB5-DECD-423E-87BA-1FB858895F13}">
      <dgm:prSet/>
      <dgm:spPr/>
      <dgm:t>
        <a:bodyPr/>
        <a:lstStyle/>
        <a:p>
          <a:endParaRPr lang="zh-CN" altLang="en-US"/>
        </a:p>
      </dgm:t>
    </dgm:pt>
    <dgm:pt modelId="{9119F7EF-56A1-4919-87FF-ECA3FD18E08F}">
      <dgm:prSet phldrT="[文本]"/>
      <dgm:spPr/>
      <dgm:t>
        <a:bodyPr/>
        <a:lstStyle/>
        <a:p>
          <a:r>
            <a:rPr lang="zh-CN" altLang="en-US" dirty="0" smtClean="0"/>
            <a:t>提交</a:t>
          </a:r>
          <a:r>
            <a:rPr lang="en-US" altLang="zh-CN" dirty="0" smtClean="0"/>
            <a:t>TOKEN</a:t>
          </a:r>
          <a:r>
            <a:rPr lang="zh-CN" altLang="en-US" dirty="0" smtClean="0"/>
            <a:t>与动作</a:t>
          </a:r>
          <a:endParaRPr lang="zh-CN" altLang="en-US" dirty="0"/>
        </a:p>
      </dgm:t>
    </dgm:pt>
    <dgm:pt modelId="{B8E1358B-F711-4320-B24A-26E1545168AC}" type="parTrans" cxnId="{ADB7027B-155B-462D-825E-24B15B3C4763}">
      <dgm:prSet/>
      <dgm:spPr/>
      <dgm:t>
        <a:bodyPr/>
        <a:lstStyle/>
        <a:p>
          <a:endParaRPr lang="zh-CN" altLang="en-US"/>
        </a:p>
      </dgm:t>
    </dgm:pt>
    <dgm:pt modelId="{D2518003-968D-4400-A682-9BE136283E7C}" type="sibTrans" cxnId="{ADB7027B-155B-462D-825E-24B15B3C4763}">
      <dgm:prSet/>
      <dgm:spPr/>
      <dgm:t>
        <a:bodyPr/>
        <a:lstStyle/>
        <a:p>
          <a:endParaRPr lang="zh-CN" altLang="en-US"/>
        </a:p>
      </dgm:t>
    </dgm:pt>
    <dgm:pt modelId="{439EFC8B-886F-4D52-9D86-8160B6653B4C}">
      <dgm:prSet phldrT="[文本]"/>
      <dgm:spPr/>
      <dgm:t>
        <a:bodyPr/>
        <a:lstStyle/>
        <a:p>
          <a:r>
            <a:rPr lang="zh-CN" altLang="en-US" dirty="0" smtClean="0"/>
            <a:t>安全认证</a:t>
          </a:r>
          <a:endParaRPr lang="zh-CN" altLang="en-US" dirty="0"/>
        </a:p>
      </dgm:t>
    </dgm:pt>
    <dgm:pt modelId="{B089863E-48BE-46CC-883E-4B970BADBD20}" type="parTrans" cxnId="{42444909-0E17-4F9E-924F-1568F9FCED97}">
      <dgm:prSet/>
      <dgm:spPr/>
      <dgm:t>
        <a:bodyPr/>
        <a:lstStyle/>
        <a:p>
          <a:endParaRPr lang="zh-CN" altLang="en-US"/>
        </a:p>
      </dgm:t>
    </dgm:pt>
    <dgm:pt modelId="{F6FD0245-FFF4-46FD-B601-49FFEC921DE7}" type="sibTrans" cxnId="{42444909-0E17-4F9E-924F-1568F9FCED97}">
      <dgm:prSet/>
      <dgm:spPr/>
      <dgm:t>
        <a:bodyPr/>
        <a:lstStyle/>
        <a:p>
          <a:endParaRPr lang="zh-CN" altLang="en-US"/>
        </a:p>
      </dgm:t>
    </dgm:pt>
    <dgm:pt modelId="{948373CD-590C-4DB9-8439-2A2D12517993}">
      <dgm:prSet phldrT="[文本]"/>
      <dgm:spPr/>
      <dgm:t>
        <a:bodyPr/>
        <a:lstStyle/>
        <a:p>
          <a:r>
            <a:rPr lang="zh-CN" altLang="en-US" dirty="0" smtClean="0"/>
            <a:t>执行命令</a:t>
          </a:r>
          <a:endParaRPr lang="zh-CN" altLang="en-US" dirty="0"/>
        </a:p>
      </dgm:t>
    </dgm:pt>
    <dgm:pt modelId="{9859EA84-7A4F-45D8-A0B0-8DE69C8467F9}" type="parTrans" cxnId="{FB9D5B91-E38E-4AA4-A474-4E526BD72E67}">
      <dgm:prSet/>
      <dgm:spPr/>
      <dgm:t>
        <a:bodyPr/>
        <a:lstStyle/>
        <a:p>
          <a:endParaRPr lang="zh-CN" altLang="en-US"/>
        </a:p>
      </dgm:t>
    </dgm:pt>
    <dgm:pt modelId="{1DAC3BAC-53DA-4FB3-A8E4-F93F2B6B1E36}" type="sibTrans" cxnId="{FB9D5B91-E38E-4AA4-A474-4E526BD72E67}">
      <dgm:prSet/>
      <dgm:spPr/>
      <dgm:t>
        <a:bodyPr/>
        <a:lstStyle/>
        <a:p>
          <a:endParaRPr lang="zh-CN" altLang="en-US"/>
        </a:p>
      </dgm:t>
    </dgm:pt>
    <dgm:pt modelId="{C024AB00-2AEA-49B0-AD2A-36A777EC6235}">
      <dgm:prSet phldrT="[文本]"/>
      <dgm:spPr/>
      <dgm:t>
        <a:bodyPr/>
        <a:lstStyle/>
        <a:p>
          <a:r>
            <a:rPr lang="zh-CN" altLang="en-US" dirty="0" smtClean="0"/>
            <a:t>返回数据</a:t>
          </a:r>
          <a:endParaRPr lang="zh-CN" altLang="en-US" dirty="0"/>
        </a:p>
      </dgm:t>
    </dgm:pt>
    <dgm:pt modelId="{801378F3-89AE-4BA4-9CF9-35FE7579CC90}" type="parTrans" cxnId="{369C6376-0748-42FF-A30A-6DCA49BEEDC4}">
      <dgm:prSet/>
      <dgm:spPr/>
      <dgm:t>
        <a:bodyPr/>
        <a:lstStyle/>
        <a:p>
          <a:endParaRPr lang="zh-CN" altLang="en-US"/>
        </a:p>
      </dgm:t>
    </dgm:pt>
    <dgm:pt modelId="{0D513985-8C73-4C8F-A145-FE4D72008135}" type="sibTrans" cxnId="{369C6376-0748-42FF-A30A-6DCA49BEEDC4}">
      <dgm:prSet/>
      <dgm:spPr/>
      <dgm:t>
        <a:bodyPr/>
        <a:lstStyle/>
        <a:p>
          <a:endParaRPr lang="zh-CN" altLang="en-US"/>
        </a:p>
      </dgm:t>
    </dgm:pt>
    <dgm:pt modelId="{26BFB831-7DE2-48D5-A25D-FEDB79D11DA5}">
      <dgm:prSet phldrT="[文本]"/>
      <dgm:spPr/>
      <dgm:t>
        <a:bodyPr/>
        <a:lstStyle/>
        <a:p>
          <a:r>
            <a:rPr lang="zh-CN" altLang="en-US" dirty="0" smtClean="0"/>
            <a:t>写入日志</a:t>
          </a:r>
          <a:endParaRPr lang="zh-CN" altLang="en-US" dirty="0"/>
        </a:p>
      </dgm:t>
    </dgm:pt>
    <dgm:pt modelId="{F3E210A7-DEFF-4D49-BF04-3DB8AFB396CF}" type="parTrans" cxnId="{96D85CF3-1136-4778-BA73-88F35A20E3B2}">
      <dgm:prSet/>
      <dgm:spPr/>
      <dgm:t>
        <a:bodyPr/>
        <a:lstStyle/>
        <a:p>
          <a:endParaRPr lang="zh-CN" altLang="en-US"/>
        </a:p>
      </dgm:t>
    </dgm:pt>
    <dgm:pt modelId="{69A84C8C-D305-4692-B150-D59A56CE35BD}" type="sibTrans" cxnId="{96D85CF3-1136-4778-BA73-88F35A20E3B2}">
      <dgm:prSet/>
      <dgm:spPr/>
      <dgm:t>
        <a:bodyPr/>
        <a:lstStyle/>
        <a:p>
          <a:endParaRPr lang="zh-CN" altLang="en-US"/>
        </a:p>
      </dgm:t>
    </dgm:pt>
    <dgm:pt modelId="{57EFCB19-E4BC-412B-AB49-9BD5A278F426}" type="pres">
      <dgm:prSet presAssocID="{10530B28-AFD5-4E02-B341-37BD847AD28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FF35F266-A81D-43E3-9089-22A9FF20173C}" type="pres">
      <dgm:prSet presAssocID="{8E225394-BE56-4631-B591-325EB4E4844C}" presName="hierRoot1" presStyleCnt="0"/>
      <dgm:spPr/>
    </dgm:pt>
    <dgm:pt modelId="{3A39D866-8F77-4C07-BF17-087F57AB5C4E}" type="pres">
      <dgm:prSet presAssocID="{8E225394-BE56-4631-B591-325EB4E4844C}" presName="composite" presStyleCnt="0"/>
      <dgm:spPr/>
    </dgm:pt>
    <dgm:pt modelId="{617DB387-16EB-4013-9E28-B641F192823E}" type="pres">
      <dgm:prSet presAssocID="{8E225394-BE56-4631-B591-325EB4E4844C}" presName="background" presStyleLbl="node0" presStyleIdx="0" presStyleCnt="1"/>
      <dgm:spPr/>
    </dgm:pt>
    <dgm:pt modelId="{DB7554B4-372F-44AA-9BD4-DAD03E380519}" type="pres">
      <dgm:prSet presAssocID="{8E225394-BE56-4631-B591-325EB4E4844C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56D4F288-3D30-4B62-B85D-42CF30963222}" type="pres">
      <dgm:prSet presAssocID="{8E225394-BE56-4631-B591-325EB4E4844C}" presName="hierChild2" presStyleCnt="0"/>
      <dgm:spPr/>
    </dgm:pt>
    <dgm:pt modelId="{65EC0BEB-A6D4-47F3-8265-5B7D6B7D7556}" type="pres">
      <dgm:prSet presAssocID="{B8E1358B-F711-4320-B24A-26E1545168AC}" presName="Name10" presStyleLbl="parChTrans1D2" presStyleIdx="0" presStyleCnt="1"/>
      <dgm:spPr/>
      <dgm:t>
        <a:bodyPr/>
        <a:lstStyle/>
        <a:p>
          <a:endParaRPr lang="zh-CN" altLang="en-US"/>
        </a:p>
      </dgm:t>
    </dgm:pt>
    <dgm:pt modelId="{9A8F480B-5EDA-49CF-8A91-3EB37C5CC449}" type="pres">
      <dgm:prSet presAssocID="{9119F7EF-56A1-4919-87FF-ECA3FD18E08F}" presName="hierRoot2" presStyleCnt="0"/>
      <dgm:spPr/>
    </dgm:pt>
    <dgm:pt modelId="{8C4A66CA-A683-47B4-9789-3CED0858E31C}" type="pres">
      <dgm:prSet presAssocID="{9119F7EF-56A1-4919-87FF-ECA3FD18E08F}" presName="composite2" presStyleCnt="0"/>
      <dgm:spPr/>
    </dgm:pt>
    <dgm:pt modelId="{D86EF277-AA5A-4F85-B64E-77ABBFD3B51C}" type="pres">
      <dgm:prSet presAssocID="{9119F7EF-56A1-4919-87FF-ECA3FD18E08F}" presName="background2" presStyleLbl="node2" presStyleIdx="0" presStyleCnt="1"/>
      <dgm:spPr/>
    </dgm:pt>
    <dgm:pt modelId="{EF78321C-8C14-43F5-9A9D-7DF018F273B9}" type="pres">
      <dgm:prSet presAssocID="{9119F7EF-56A1-4919-87FF-ECA3FD18E08F}" presName="text2" presStyleLbl="fgAcc2" presStyleIdx="0" presStyleCnt="1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C4792595-6C8C-4A53-92D1-7C607A4D36C5}" type="pres">
      <dgm:prSet presAssocID="{9119F7EF-56A1-4919-87FF-ECA3FD18E08F}" presName="hierChild3" presStyleCnt="0"/>
      <dgm:spPr/>
    </dgm:pt>
    <dgm:pt modelId="{936EE471-F238-429F-8098-2F78762397AF}" type="pres">
      <dgm:prSet presAssocID="{B089863E-48BE-46CC-883E-4B970BADBD20}" presName="Name17" presStyleLbl="parChTrans1D3" presStyleIdx="0" presStyleCnt="1"/>
      <dgm:spPr/>
      <dgm:t>
        <a:bodyPr/>
        <a:lstStyle/>
        <a:p>
          <a:endParaRPr lang="zh-CN" altLang="en-US"/>
        </a:p>
      </dgm:t>
    </dgm:pt>
    <dgm:pt modelId="{BC679E48-1B47-4A65-B492-CCE7820B00BF}" type="pres">
      <dgm:prSet presAssocID="{439EFC8B-886F-4D52-9D86-8160B6653B4C}" presName="hierRoot3" presStyleCnt="0"/>
      <dgm:spPr/>
    </dgm:pt>
    <dgm:pt modelId="{AD75EBB2-6F61-4913-9611-B21832C6DA45}" type="pres">
      <dgm:prSet presAssocID="{439EFC8B-886F-4D52-9D86-8160B6653B4C}" presName="composite3" presStyleCnt="0"/>
      <dgm:spPr/>
    </dgm:pt>
    <dgm:pt modelId="{9E7BA754-07C4-48F0-90BF-414438AFA227}" type="pres">
      <dgm:prSet presAssocID="{439EFC8B-886F-4D52-9D86-8160B6653B4C}" presName="background3" presStyleLbl="node3" presStyleIdx="0" presStyleCnt="1"/>
      <dgm:spPr/>
    </dgm:pt>
    <dgm:pt modelId="{891D709B-7038-4C12-9C01-ECEE83499047}" type="pres">
      <dgm:prSet presAssocID="{439EFC8B-886F-4D52-9D86-8160B6653B4C}" presName="text3" presStyleLbl="fgAcc3" presStyleIdx="0" presStyleCnt="1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1671B7FB-BCB1-412F-8C99-8C0C975879AE}" type="pres">
      <dgm:prSet presAssocID="{439EFC8B-886F-4D52-9D86-8160B6653B4C}" presName="hierChild4" presStyleCnt="0"/>
      <dgm:spPr/>
    </dgm:pt>
    <dgm:pt modelId="{EBB1F92D-A87D-49FA-9100-2BD875D1323F}" type="pres">
      <dgm:prSet presAssocID="{9859EA84-7A4F-45D8-A0B0-8DE69C8467F9}" presName="Name23" presStyleLbl="parChTrans1D4" presStyleIdx="0" presStyleCnt="3"/>
      <dgm:spPr/>
      <dgm:t>
        <a:bodyPr/>
        <a:lstStyle/>
        <a:p>
          <a:endParaRPr lang="zh-CN" altLang="en-US"/>
        </a:p>
      </dgm:t>
    </dgm:pt>
    <dgm:pt modelId="{C25E4483-5BA3-44F0-824F-2FACB80B371C}" type="pres">
      <dgm:prSet presAssocID="{948373CD-590C-4DB9-8439-2A2D12517993}" presName="hierRoot4" presStyleCnt="0"/>
      <dgm:spPr/>
    </dgm:pt>
    <dgm:pt modelId="{8646C877-6738-4C5D-8B71-DB9654EDB423}" type="pres">
      <dgm:prSet presAssocID="{948373CD-590C-4DB9-8439-2A2D12517993}" presName="composite4" presStyleCnt="0"/>
      <dgm:spPr/>
    </dgm:pt>
    <dgm:pt modelId="{CA3F8C87-E579-498F-A2C8-BF2A6298F82B}" type="pres">
      <dgm:prSet presAssocID="{948373CD-590C-4DB9-8439-2A2D12517993}" presName="background4" presStyleLbl="node4" presStyleIdx="0" presStyleCnt="3"/>
      <dgm:spPr/>
    </dgm:pt>
    <dgm:pt modelId="{A211192B-53C5-41A3-A4FE-5D0D29A3E6B9}" type="pres">
      <dgm:prSet presAssocID="{948373CD-590C-4DB9-8439-2A2D12517993}" presName="text4" presStyleLbl="fgAcc4" presStyleIdx="0" presStyleCnt="3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31386073-BC65-4B8C-B04D-167BD3A500F5}" type="pres">
      <dgm:prSet presAssocID="{948373CD-590C-4DB9-8439-2A2D12517993}" presName="hierChild5" presStyleCnt="0"/>
      <dgm:spPr/>
    </dgm:pt>
    <dgm:pt modelId="{84598034-FC85-4590-AAFE-4DC67B4BDF1D}" type="pres">
      <dgm:prSet presAssocID="{801378F3-89AE-4BA4-9CF9-35FE7579CC90}" presName="Name23" presStyleLbl="parChTrans1D4" presStyleIdx="1" presStyleCnt="3"/>
      <dgm:spPr/>
      <dgm:t>
        <a:bodyPr/>
        <a:lstStyle/>
        <a:p>
          <a:endParaRPr lang="zh-CN" altLang="en-US"/>
        </a:p>
      </dgm:t>
    </dgm:pt>
    <dgm:pt modelId="{E70E8E6E-B597-44B0-AF2F-83307583C74A}" type="pres">
      <dgm:prSet presAssocID="{C024AB00-2AEA-49B0-AD2A-36A777EC6235}" presName="hierRoot4" presStyleCnt="0"/>
      <dgm:spPr/>
    </dgm:pt>
    <dgm:pt modelId="{0F42D1AC-9FDC-4E49-9A7D-8C9127ECA3C3}" type="pres">
      <dgm:prSet presAssocID="{C024AB00-2AEA-49B0-AD2A-36A777EC6235}" presName="composite4" presStyleCnt="0"/>
      <dgm:spPr/>
    </dgm:pt>
    <dgm:pt modelId="{7329EAFB-7E61-45B9-A3DA-DCDB5F3A4880}" type="pres">
      <dgm:prSet presAssocID="{C024AB00-2AEA-49B0-AD2A-36A777EC6235}" presName="background4" presStyleLbl="node4" presStyleIdx="1" presStyleCnt="3"/>
      <dgm:spPr/>
    </dgm:pt>
    <dgm:pt modelId="{1B7F729D-F674-44EB-8F64-08814CA83F35}" type="pres">
      <dgm:prSet presAssocID="{C024AB00-2AEA-49B0-AD2A-36A777EC6235}" presName="text4" presStyleLbl="fgAcc4" presStyleIdx="1" presStyleCnt="3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3046BB90-B20B-420E-941B-A558EABBD3DF}" type="pres">
      <dgm:prSet presAssocID="{C024AB00-2AEA-49B0-AD2A-36A777EC6235}" presName="hierChild5" presStyleCnt="0"/>
      <dgm:spPr/>
    </dgm:pt>
    <dgm:pt modelId="{EDDD4310-3AEA-4FD7-BA86-8335CDE5240D}" type="pres">
      <dgm:prSet presAssocID="{F3E210A7-DEFF-4D49-BF04-3DB8AFB396CF}" presName="Name23" presStyleLbl="parChTrans1D4" presStyleIdx="2" presStyleCnt="3"/>
      <dgm:spPr/>
      <dgm:t>
        <a:bodyPr/>
        <a:lstStyle/>
        <a:p>
          <a:endParaRPr lang="zh-CN" altLang="en-US"/>
        </a:p>
      </dgm:t>
    </dgm:pt>
    <dgm:pt modelId="{05512FA6-7E33-4232-9DA2-7772DEA37658}" type="pres">
      <dgm:prSet presAssocID="{26BFB831-7DE2-48D5-A25D-FEDB79D11DA5}" presName="hierRoot4" presStyleCnt="0"/>
      <dgm:spPr/>
    </dgm:pt>
    <dgm:pt modelId="{00FB9DD2-8D23-4A51-BEBA-E7DB7BF471BB}" type="pres">
      <dgm:prSet presAssocID="{26BFB831-7DE2-48D5-A25D-FEDB79D11DA5}" presName="composite4" presStyleCnt="0"/>
      <dgm:spPr/>
    </dgm:pt>
    <dgm:pt modelId="{19CF7D51-CD6E-4E2C-BE61-EB0364F6B7D4}" type="pres">
      <dgm:prSet presAssocID="{26BFB831-7DE2-48D5-A25D-FEDB79D11DA5}" presName="background4" presStyleLbl="node4" presStyleIdx="2" presStyleCnt="3"/>
      <dgm:spPr/>
    </dgm:pt>
    <dgm:pt modelId="{4BBEEE8B-7543-441C-B0E1-E9018A680616}" type="pres">
      <dgm:prSet presAssocID="{26BFB831-7DE2-48D5-A25D-FEDB79D11DA5}" presName="text4" presStyleLbl="fgAcc4" presStyleIdx="2" presStyleCnt="3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C6ADB0D5-BA55-464D-A9D3-EC9618594809}" type="pres">
      <dgm:prSet presAssocID="{26BFB831-7DE2-48D5-A25D-FEDB79D11DA5}" presName="hierChild5" presStyleCnt="0"/>
      <dgm:spPr/>
    </dgm:pt>
  </dgm:ptLst>
  <dgm:cxnLst>
    <dgm:cxn modelId="{4E686EA1-AA20-49ED-8B87-D0AABE1042E2}" type="presOf" srcId="{10530B28-AFD5-4E02-B341-37BD847AD28E}" destId="{57EFCB19-E4BC-412B-AB49-9BD5A278F426}" srcOrd="0" destOrd="0" presId="urn:microsoft.com/office/officeart/2005/8/layout/hierarchy1"/>
    <dgm:cxn modelId="{ADB7027B-155B-462D-825E-24B15B3C4763}" srcId="{8E225394-BE56-4631-B591-325EB4E4844C}" destId="{9119F7EF-56A1-4919-87FF-ECA3FD18E08F}" srcOrd="0" destOrd="0" parTransId="{B8E1358B-F711-4320-B24A-26E1545168AC}" sibTransId="{D2518003-968D-4400-A682-9BE136283E7C}"/>
    <dgm:cxn modelId="{2EF34CE0-72F9-4A7A-9611-D0DD5C89DA1D}" type="presOf" srcId="{9859EA84-7A4F-45D8-A0B0-8DE69C8467F9}" destId="{EBB1F92D-A87D-49FA-9100-2BD875D1323F}" srcOrd="0" destOrd="0" presId="urn:microsoft.com/office/officeart/2005/8/layout/hierarchy1"/>
    <dgm:cxn modelId="{CD85C3CD-93DA-4CD2-933C-F543D9168D64}" type="presOf" srcId="{8E225394-BE56-4631-B591-325EB4E4844C}" destId="{DB7554B4-372F-44AA-9BD4-DAD03E380519}" srcOrd="0" destOrd="0" presId="urn:microsoft.com/office/officeart/2005/8/layout/hierarchy1"/>
    <dgm:cxn modelId="{CDB127B4-C63E-4CC1-95E7-28050EF80ED9}" type="presOf" srcId="{F3E210A7-DEFF-4D49-BF04-3DB8AFB396CF}" destId="{EDDD4310-3AEA-4FD7-BA86-8335CDE5240D}" srcOrd="0" destOrd="0" presId="urn:microsoft.com/office/officeart/2005/8/layout/hierarchy1"/>
    <dgm:cxn modelId="{42444909-0E17-4F9E-924F-1568F9FCED97}" srcId="{9119F7EF-56A1-4919-87FF-ECA3FD18E08F}" destId="{439EFC8B-886F-4D52-9D86-8160B6653B4C}" srcOrd="0" destOrd="0" parTransId="{B089863E-48BE-46CC-883E-4B970BADBD20}" sibTransId="{F6FD0245-FFF4-46FD-B601-49FFEC921DE7}"/>
    <dgm:cxn modelId="{1B606087-ADC6-4B44-AA5B-7201BCC28B1C}" type="presOf" srcId="{439EFC8B-886F-4D52-9D86-8160B6653B4C}" destId="{891D709B-7038-4C12-9C01-ECEE83499047}" srcOrd="0" destOrd="0" presId="urn:microsoft.com/office/officeart/2005/8/layout/hierarchy1"/>
    <dgm:cxn modelId="{FCA9D175-1741-4FC7-9E12-9E80C70780E2}" type="presOf" srcId="{9119F7EF-56A1-4919-87FF-ECA3FD18E08F}" destId="{EF78321C-8C14-43F5-9A9D-7DF018F273B9}" srcOrd="0" destOrd="0" presId="urn:microsoft.com/office/officeart/2005/8/layout/hierarchy1"/>
    <dgm:cxn modelId="{EC8648A0-8B30-4D55-AAAD-F26E3F8FFFF3}" type="presOf" srcId="{B8E1358B-F711-4320-B24A-26E1545168AC}" destId="{65EC0BEB-A6D4-47F3-8265-5B7D6B7D7556}" srcOrd="0" destOrd="0" presId="urn:microsoft.com/office/officeart/2005/8/layout/hierarchy1"/>
    <dgm:cxn modelId="{369C6376-0748-42FF-A30A-6DCA49BEEDC4}" srcId="{439EFC8B-886F-4D52-9D86-8160B6653B4C}" destId="{C024AB00-2AEA-49B0-AD2A-36A777EC6235}" srcOrd="1" destOrd="0" parTransId="{801378F3-89AE-4BA4-9CF9-35FE7579CC90}" sibTransId="{0D513985-8C73-4C8F-A145-FE4D72008135}"/>
    <dgm:cxn modelId="{C25B9F35-EE8D-4A5F-AA01-89C303D1075B}" type="presOf" srcId="{801378F3-89AE-4BA4-9CF9-35FE7579CC90}" destId="{84598034-FC85-4590-AAFE-4DC67B4BDF1D}" srcOrd="0" destOrd="0" presId="urn:microsoft.com/office/officeart/2005/8/layout/hierarchy1"/>
    <dgm:cxn modelId="{CDD75ED8-4BF4-4B9B-BE10-EF3CF3FA586B}" type="presOf" srcId="{948373CD-590C-4DB9-8439-2A2D12517993}" destId="{A211192B-53C5-41A3-A4FE-5D0D29A3E6B9}" srcOrd="0" destOrd="0" presId="urn:microsoft.com/office/officeart/2005/8/layout/hierarchy1"/>
    <dgm:cxn modelId="{EB6836FB-41B5-4094-9B47-9CCBCA2EA07B}" type="presOf" srcId="{26BFB831-7DE2-48D5-A25D-FEDB79D11DA5}" destId="{4BBEEE8B-7543-441C-B0E1-E9018A680616}" srcOrd="0" destOrd="0" presId="urn:microsoft.com/office/officeart/2005/8/layout/hierarchy1"/>
    <dgm:cxn modelId="{1EF4CAB5-DECD-423E-87BA-1FB858895F13}" srcId="{10530B28-AFD5-4E02-B341-37BD847AD28E}" destId="{8E225394-BE56-4631-B591-325EB4E4844C}" srcOrd="0" destOrd="0" parTransId="{04F0A2EB-FC49-4648-9EA1-EC63DBC52E91}" sibTransId="{A3E171A5-891B-47AB-BE7E-26BFFE1FC5CF}"/>
    <dgm:cxn modelId="{F3A6DF56-6E64-4768-A1A6-AADFF1C2894F}" type="presOf" srcId="{B089863E-48BE-46CC-883E-4B970BADBD20}" destId="{936EE471-F238-429F-8098-2F78762397AF}" srcOrd="0" destOrd="0" presId="urn:microsoft.com/office/officeart/2005/8/layout/hierarchy1"/>
    <dgm:cxn modelId="{96D85CF3-1136-4778-BA73-88F35A20E3B2}" srcId="{439EFC8B-886F-4D52-9D86-8160B6653B4C}" destId="{26BFB831-7DE2-48D5-A25D-FEDB79D11DA5}" srcOrd="2" destOrd="0" parTransId="{F3E210A7-DEFF-4D49-BF04-3DB8AFB396CF}" sibTransId="{69A84C8C-D305-4692-B150-D59A56CE35BD}"/>
    <dgm:cxn modelId="{FB9D5B91-E38E-4AA4-A474-4E526BD72E67}" srcId="{439EFC8B-886F-4D52-9D86-8160B6653B4C}" destId="{948373CD-590C-4DB9-8439-2A2D12517993}" srcOrd="0" destOrd="0" parTransId="{9859EA84-7A4F-45D8-A0B0-8DE69C8467F9}" sibTransId="{1DAC3BAC-53DA-4FB3-A8E4-F93F2B6B1E36}"/>
    <dgm:cxn modelId="{5A1E8BD4-3F35-4D26-BFD3-52FB6DAF2966}" type="presOf" srcId="{C024AB00-2AEA-49B0-AD2A-36A777EC6235}" destId="{1B7F729D-F674-44EB-8F64-08814CA83F35}" srcOrd="0" destOrd="0" presId="urn:microsoft.com/office/officeart/2005/8/layout/hierarchy1"/>
    <dgm:cxn modelId="{ABDF8CDE-C200-4206-AB15-BD16DFF1F8E4}" type="presParOf" srcId="{57EFCB19-E4BC-412B-AB49-9BD5A278F426}" destId="{FF35F266-A81D-43E3-9089-22A9FF20173C}" srcOrd="0" destOrd="0" presId="urn:microsoft.com/office/officeart/2005/8/layout/hierarchy1"/>
    <dgm:cxn modelId="{ACD0ED53-A6B5-4A34-84DD-4E40ADA8DFAB}" type="presParOf" srcId="{FF35F266-A81D-43E3-9089-22A9FF20173C}" destId="{3A39D866-8F77-4C07-BF17-087F57AB5C4E}" srcOrd="0" destOrd="0" presId="urn:microsoft.com/office/officeart/2005/8/layout/hierarchy1"/>
    <dgm:cxn modelId="{A3DCDEE3-288F-46D4-824C-AA4B815E8A6D}" type="presParOf" srcId="{3A39D866-8F77-4C07-BF17-087F57AB5C4E}" destId="{617DB387-16EB-4013-9E28-B641F192823E}" srcOrd="0" destOrd="0" presId="urn:microsoft.com/office/officeart/2005/8/layout/hierarchy1"/>
    <dgm:cxn modelId="{EBFBFC60-F538-4B97-A6A2-6DAEB8E30931}" type="presParOf" srcId="{3A39D866-8F77-4C07-BF17-087F57AB5C4E}" destId="{DB7554B4-372F-44AA-9BD4-DAD03E380519}" srcOrd="1" destOrd="0" presId="urn:microsoft.com/office/officeart/2005/8/layout/hierarchy1"/>
    <dgm:cxn modelId="{40A4A9AE-6A3C-4DC5-B83A-DE36B213AC7E}" type="presParOf" srcId="{FF35F266-A81D-43E3-9089-22A9FF20173C}" destId="{56D4F288-3D30-4B62-B85D-42CF30963222}" srcOrd="1" destOrd="0" presId="urn:microsoft.com/office/officeart/2005/8/layout/hierarchy1"/>
    <dgm:cxn modelId="{CD65F1CD-F1EE-4D3F-916F-716ED4B4EDB6}" type="presParOf" srcId="{56D4F288-3D30-4B62-B85D-42CF30963222}" destId="{65EC0BEB-A6D4-47F3-8265-5B7D6B7D7556}" srcOrd="0" destOrd="0" presId="urn:microsoft.com/office/officeart/2005/8/layout/hierarchy1"/>
    <dgm:cxn modelId="{BF832405-BD66-43E9-A09E-6F89575818F7}" type="presParOf" srcId="{56D4F288-3D30-4B62-B85D-42CF30963222}" destId="{9A8F480B-5EDA-49CF-8A91-3EB37C5CC449}" srcOrd="1" destOrd="0" presId="urn:microsoft.com/office/officeart/2005/8/layout/hierarchy1"/>
    <dgm:cxn modelId="{48513AC0-B558-48BF-81AA-CF1ED3273C9C}" type="presParOf" srcId="{9A8F480B-5EDA-49CF-8A91-3EB37C5CC449}" destId="{8C4A66CA-A683-47B4-9789-3CED0858E31C}" srcOrd="0" destOrd="0" presId="urn:microsoft.com/office/officeart/2005/8/layout/hierarchy1"/>
    <dgm:cxn modelId="{6956735F-BED2-4B6B-BB34-A1937E309365}" type="presParOf" srcId="{8C4A66CA-A683-47B4-9789-3CED0858E31C}" destId="{D86EF277-AA5A-4F85-B64E-77ABBFD3B51C}" srcOrd="0" destOrd="0" presId="urn:microsoft.com/office/officeart/2005/8/layout/hierarchy1"/>
    <dgm:cxn modelId="{13DE52AA-A0F2-437B-A80F-A4F6C03F482F}" type="presParOf" srcId="{8C4A66CA-A683-47B4-9789-3CED0858E31C}" destId="{EF78321C-8C14-43F5-9A9D-7DF018F273B9}" srcOrd="1" destOrd="0" presId="urn:microsoft.com/office/officeart/2005/8/layout/hierarchy1"/>
    <dgm:cxn modelId="{2B6576E6-6D1F-47BA-8C7F-895D4D29AE8C}" type="presParOf" srcId="{9A8F480B-5EDA-49CF-8A91-3EB37C5CC449}" destId="{C4792595-6C8C-4A53-92D1-7C607A4D36C5}" srcOrd="1" destOrd="0" presId="urn:microsoft.com/office/officeart/2005/8/layout/hierarchy1"/>
    <dgm:cxn modelId="{677BA94A-8060-4204-8150-08DB04B2D425}" type="presParOf" srcId="{C4792595-6C8C-4A53-92D1-7C607A4D36C5}" destId="{936EE471-F238-429F-8098-2F78762397AF}" srcOrd="0" destOrd="0" presId="urn:microsoft.com/office/officeart/2005/8/layout/hierarchy1"/>
    <dgm:cxn modelId="{160A4168-ECE0-4862-A649-E9584E00643B}" type="presParOf" srcId="{C4792595-6C8C-4A53-92D1-7C607A4D36C5}" destId="{BC679E48-1B47-4A65-B492-CCE7820B00BF}" srcOrd="1" destOrd="0" presId="urn:microsoft.com/office/officeart/2005/8/layout/hierarchy1"/>
    <dgm:cxn modelId="{99B34B60-D1D9-4A54-A33D-F9FFD51F5E9A}" type="presParOf" srcId="{BC679E48-1B47-4A65-B492-CCE7820B00BF}" destId="{AD75EBB2-6F61-4913-9611-B21832C6DA45}" srcOrd="0" destOrd="0" presId="urn:microsoft.com/office/officeart/2005/8/layout/hierarchy1"/>
    <dgm:cxn modelId="{DBF1DC9B-2467-4DD4-AB39-5A5203638DEE}" type="presParOf" srcId="{AD75EBB2-6F61-4913-9611-B21832C6DA45}" destId="{9E7BA754-07C4-48F0-90BF-414438AFA227}" srcOrd="0" destOrd="0" presId="urn:microsoft.com/office/officeart/2005/8/layout/hierarchy1"/>
    <dgm:cxn modelId="{17574C6F-3ADB-4F97-906D-80DA4704EFC0}" type="presParOf" srcId="{AD75EBB2-6F61-4913-9611-B21832C6DA45}" destId="{891D709B-7038-4C12-9C01-ECEE83499047}" srcOrd="1" destOrd="0" presId="urn:microsoft.com/office/officeart/2005/8/layout/hierarchy1"/>
    <dgm:cxn modelId="{C491856D-702E-4B35-8A02-734B40F04692}" type="presParOf" srcId="{BC679E48-1B47-4A65-B492-CCE7820B00BF}" destId="{1671B7FB-BCB1-412F-8C99-8C0C975879AE}" srcOrd="1" destOrd="0" presId="urn:microsoft.com/office/officeart/2005/8/layout/hierarchy1"/>
    <dgm:cxn modelId="{C7388354-7BDC-4B54-9254-66C345550F9D}" type="presParOf" srcId="{1671B7FB-BCB1-412F-8C99-8C0C975879AE}" destId="{EBB1F92D-A87D-49FA-9100-2BD875D1323F}" srcOrd="0" destOrd="0" presId="urn:microsoft.com/office/officeart/2005/8/layout/hierarchy1"/>
    <dgm:cxn modelId="{1BF242FE-5927-4F7D-A8AF-D0D306BD56D8}" type="presParOf" srcId="{1671B7FB-BCB1-412F-8C99-8C0C975879AE}" destId="{C25E4483-5BA3-44F0-824F-2FACB80B371C}" srcOrd="1" destOrd="0" presId="urn:microsoft.com/office/officeart/2005/8/layout/hierarchy1"/>
    <dgm:cxn modelId="{BE126FC7-06C5-4551-B003-0CA9762C5A37}" type="presParOf" srcId="{C25E4483-5BA3-44F0-824F-2FACB80B371C}" destId="{8646C877-6738-4C5D-8B71-DB9654EDB423}" srcOrd="0" destOrd="0" presId="urn:microsoft.com/office/officeart/2005/8/layout/hierarchy1"/>
    <dgm:cxn modelId="{2766D522-6378-44AA-B968-9D9CC8C67C7B}" type="presParOf" srcId="{8646C877-6738-4C5D-8B71-DB9654EDB423}" destId="{CA3F8C87-E579-498F-A2C8-BF2A6298F82B}" srcOrd="0" destOrd="0" presId="urn:microsoft.com/office/officeart/2005/8/layout/hierarchy1"/>
    <dgm:cxn modelId="{61A12A7B-ED1C-4106-AC50-8F5C390BF520}" type="presParOf" srcId="{8646C877-6738-4C5D-8B71-DB9654EDB423}" destId="{A211192B-53C5-41A3-A4FE-5D0D29A3E6B9}" srcOrd="1" destOrd="0" presId="urn:microsoft.com/office/officeart/2005/8/layout/hierarchy1"/>
    <dgm:cxn modelId="{1F41A86A-3CB2-411C-AAC8-4FB23C14B29C}" type="presParOf" srcId="{C25E4483-5BA3-44F0-824F-2FACB80B371C}" destId="{31386073-BC65-4B8C-B04D-167BD3A500F5}" srcOrd="1" destOrd="0" presId="urn:microsoft.com/office/officeart/2005/8/layout/hierarchy1"/>
    <dgm:cxn modelId="{73660650-02FD-49C2-8BC5-8B3614ADF07C}" type="presParOf" srcId="{1671B7FB-BCB1-412F-8C99-8C0C975879AE}" destId="{84598034-FC85-4590-AAFE-4DC67B4BDF1D}" srcOrd="2" destOrd="0" presId="urn:microsoft.com/office/officeart/2005/8/layout/hierarchy1"/>
    <dgm:cxn modelId="{DE8F7C0B-44FE-4DDD-ABD2-BE45AE5E16F0}" type="presParOf" srcId="{1671B7FB-BCB1-412F-8C99-8C0C975879AE}" destId="{E70E8E6E-B597-44B0-AF2F-83307583C74A}" srcOrd="3" destOrd="0" presId="urn:microsoft.com/office/officeart/2005/8/layout/hierarchy1"/>
    <dgm:cxn modelId="{FF902F61-38A7-477B-98DF-B4CD6146F600}" type="presParOf" srcId="{E70E8E6E-B597-44B0-AF2F-83307583C74A}" destId="{0F42D1AC-9FDC-4E49-9A7D-8C9127ECA3C3}" srcOrd="0" destOrd="0" presId="urn:microsoft.com/office/officeart/2005/8/layout/hierarchy1"/>
    <dgm:cxn modelId="{4103E553-E1B6-43D4-9CEE-A106D5D87FEE}" type="presParOf" srcId="{0F42D1AC-9FDC-4E49-9A7D-8C9127ECA3C3}" destId="{7329EAFB-7E61-45B9-A3DA-DCDB5F3A4880}" srcOrd="0" destOrd="0" presId="urn:microsoft.com/office/officeart/2005/8/layout/hierarchy1"/>
    <dgm:cxn modelId="{BF2A3A25-6B4D-4E99-AD73-E3CEE6F5DF5A}" type="presParOf" srcId="{0F42D1AC-9FDC-4E49-9A7D-8C9127ECA3C3}" destId="{1B7F729D-F674-44EB-8F64-08814CA83F35}" srcOrd="1" destOrd="0" presId="urn:microsoft.com/office/officeart/2005/8/layout/hierarchy1"/>
    <dgm:cxn modelId="{1F4DA7CD-45D4-431B-9938-9BA82C2D82C7}" type="presParOf" srcId="{E70E8E6E-B597-44B0-AF2F-83307583C74A}" destId="{3046BB90-B20B-420E-941B-A558EABBD3DF}" srcOrd="1" destOrd="0" presId="urn:microsoft.com/office/officeart/2005/8/layout/hierarchy1"/>
    <dgm:cxn modelId="{B3BDBC68-7AED-4881-9601-F51FDB9813FF}" type="presParOf" srcId="{1671B7FB-BCB1-412F-8C99-8C0C975879AE}" destId="{EDDD4310-3AEA-4FD7-BA86-8335CDE5240D}" srcOrd="4" destOrd="0" presId="urn:microsoft.com/office/officeart/2005/8/layout/hierarchy1"/>
    <dgm:cxn modelId="{EEBEEF81-E614-4CED-A5F9-38D3897F6636}" type="presParOf" srcId="{1671B7FB-BCB1-412F-8C99-8C0C975879AE}" destId="{05512FA6-7E33-4232-9DA2-7772DEA37658}" srcOrd="5" destOrd="0" presId="urn:microsoft.com/office/officeart/2005/8/layout/hierarchy1"/>
    <dgm:cxn modelId="{7DF4A405-CA6A-4924-87A1-5DBC9E0068B6}" type="presParOf" srcId="{05512FA6-7E33-4232-9DA2-7772DEA37658}" destId="{00FB9DD2-8D23-4A51-BEBA-E7DB7BF471BB}" srcOrd="0" destOrd="0" presId="urn:microsoft.com/office/officeart/2005/8/layout/hierarchy1"/>
    <dgm:cxn modelId="{DED58347-7E95-4F66-AD56-38C07505D8A9}" type="presParOf" srcId="{00FB9DD2-8D23-4A51-BEBA-E7DB7BF471BB}" destId="{19CF7D51-CD6E-4E2C-BE61-EB0364F6B7D4}" srcOrd="0" destOrd="0" presId="urn:microsoft.com/office/officeart/2005/8/layout/hierarchy1"/>
    <dgm:cxn modelId="{C6DFC097-D591-480D-953C-53E745E59A5B}" type="presParOf" srcId="{00FB9DD2-8D23-4A51-BEBA-E7DB7BF471BB}" destId="{4BBEEE8B-7543-441C-B0E1-E9018A680616}" srcOrd="1" destOrd="0" presId="urn:microsoft.com/office/officeart/2005/8/layout/hierarchy1"/>
    <dgm:cxn modelId="{8B822416-6BB3-44D3-96F8-AD82F5691D9B}" type="presParOf" srcId="{05512FA6-7E33-4232-9DA2-7772DEA37658}" destId="{C6ADB0D5-BA55-464D-A9D3-EC961859480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858638F-34F6-4BBD-9BF6-9ED93EFAECA5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E2D33DFD-92A9-4145-A062-20F0769B9022}">
      <dgm:prSet phldrT="[文本]"/>
      <dgm:spPr/>
      <dgm:t>
        <a:bodyPr/>
        <a:lstStyle/>
        <a:p>
          <a:r>
            <a:rPr lang="zh-CN" altLang="en-US" dirty="0" smtClean="0"/>
            <a:t>数据关系图</a:t>
          </a:r>
          <a:endParaRPr lang="zh-CN" altLang="en-US" dirty="0"/>
        </a:p>
      </dgm:t>
    </dgm:pt>
    <dgm:pt modelId="{A60C39F7-8353-43A2-9B7E-81FC3E5B5244}" type="parTrans" cxnId="{6CFA5C63-1752-4BC8-9B3A-B00E12E2C73D}">
      <dgm:prSet/>
      <dgm:spPr/>
      <dgm:t>
        <a:bodyPr/>
        <a:lstStyle/>
        <a:p>
          <a:endParaRPr lang="zh-CN" altLang="en-US"/>
        </a:p>
      </dgm:t>
    </dgm:pt>
    <dgm:pt modelId="{DEAEC9DB-AD46-4E34-B31F-2E79103DA02A}" type="sibTrans" cxnId="{6CFA5C63-1752-4BC8-9B3A-B00E12E2C73D}">
      <dgm:prSet/>
      <dgm:spPr/>
      <dgm:t>
        <a:bodyPr/>
        <a:lstStyle/>
        <a:p>
          <a:endParaRPr lang="zh-CN" altLang="en-US"/>
        </a:p>
      </dgm:t>
    </dgm:pt>
    <dgm:pt modelId="{A736DC7E-51E8-41AD-834A-FD04231FF25B}">
      <dgm:prSet phldrT="[文本]"/>
      <dgm:spPr/>
      <dgm:t>
        <a:bodyPr/>
        <a:lstStyle/>
        <a:p>
          <a:r>
            <a:rPr lang="zh-CN" altLang="en-US" dirty="0" smtClean="0"/>
            <a:t>业务逻辑</a:t>
          </a:r>
          <a:endParaRPr lang="en-US" altLang="zh-CN" dirty="0" smtClean="0"/>
        </a:p>
        <a:p>
          <a:r>
            <a:rPr lang="zh-CN" altLang="en-US" dirty="0" smtClean="0"/>
            <a:t>业务信息接口</a:t>
          </a:r>
          <a:endParaRPr lang="zh-CN" altLang="en-US" dirty="0"/>
        </a:p>
      </dgm:t>
    </dgm:pt>
    <dgm:pt modelId="{25F23D22-4449-41D9-A0B0-B5B5EFA3D725}" type="parTrans" cxnId="{72AD43DE-04D2-49FB-BD6E-782D56B50B88}">
      <dgm:prSet/>
      <dgm:spPr/>
      <dgm:t>
        <a:bodyPr/>
        <a:lstStyle/>
        <a:p>
          <a:endParaRPr lang="zh-CN" altLang="en-US"/>
        </a:p>
      </dgm:t>
    </dgm:pt>
    <dgm:pt modelId="{9B0FB271-93B0-4382-928E-9A7606A1F67C}" type="sibTrans" cxnId="{72AD43DE-04D2-49FB-BD6E-782D56B50B88}">
      <dgm:prSet/>
      <dgm:spPr/>
      <dgm:t>
        <a:bodyPr/>
        <a:lstStyle/>
        <a:p>
          <a:endParaRPr lang="zh-CN" altLang="en-US"/>
        </a:p>
      </dgm:t>
    </dgm:pt>
    <dgm:pt modelId="{B1E6D3C4-8DC9-4D81-A431-2975FC4532CC}">
      <dgm:prSet phldrT="[文本]"/>
      <dgm:spPr/>
      <dgm:t>
        <a:bodyPr/>
        <a:lstStyle/>
        <a:p>
          <a:r>
            <a:rPr lang="zh-CN" altLang="en-US" dirty="0" smtClean="0"/>
            <a:t>报表与分析</a:t>
          </a:r>
          <a:endParaRPr lang="zh-CN" altLang="en-US" dirty="0"/>
        </a:p>
      </dgm:t>
    </dgm:pt>
    <dgm:pt modelId="{7B8DBDAA-96FE-4993-8521-5E434ACC4BD2}" type="parTrans" cxnId="{BDD5ECA9-3944-4CDD-AB14-AA69113B41E9}">
      <dgm:prSet/>
      <dgm:spPr/>
      <dgm:t>
        <a:bodyPr/>
        <a:lstStyle/>
        <a:p>
          <a:endParaRPr lang="zh-CN" altLang="en-US"/>
        </a:p>
      </dgm:t>
    </dgm:pt>
    <dgm:pt modelId="{28B7A080-576D-44B7-BCF6-60C78247D7EA}" type="sibTrans" cxnId="{BDD5ECA9-3944-4CDD-AB14-AA69113B41E9}">
      <dgm:prSet/>
      <dgm:spPr/>
      <dgm:t>
        <a:bodyPr/>
        <a:lstStyle/>
        <a:p>
          <a:endParaRPr lang="zh-CN" altLang="en-US"/>
        </a:p>
      </dgm:t>
    </dgm:pt>
    <dgm:pt modelId="{0E3EB852-966D-4993-A707-1A8915ED1F5E}">
      <dgm:prSet phldrT="[文本]"/>
      <dgm:spPr/>
      <dgm:t>
        <a:bodyPr/>
        <a:lstStyle/>
        <a:p>
          <a:r>
            <a:rPr lang="zh-CN" altLang="en-US" dirty="0" smtClean="0"/>
            <a:t>业务操作</a:t>
          </a:r>
          <a:endParaRPr lang="zh-CN" altLang="en-US" dirty="0"/>
        </a:p>
      </dgm:t>
    </dgm:pt>
    <dgm:pt modelId="{0975ADB3-E32F-4BB0-882F-BFCBDB2D7BE3}" type="parTrans" cxnId="{3D8A2D5B-5866-4693-8DC2-A77F6DC0720F}">
      <dgm:prSet/>
      <dgm:spPr/>
      <dgm:t>
        <a:bodyPr/>
        <a:lstStyle/>
        <a:p>
          <a:endParaRPr lang="zh-CN" altLang="en-US"/>
        </a:p>
      </dgm:t>
    </dgm:pt>
    <dgm:pt modelId="{0F7C9018-D2DB-49EC-AAC7-E826142486C4}" type="sibTrans" cxnId="{3D8A2D5B-5866-4693-8DC2-A77F6DC0720F}">
      <dgm:prSet/>
      <dgm:spPr/>
      <dgm:t>
        <a:bodyPr/>
        <a:lstStyle/>
        <a:p>
          <a:endParaRPr lang="zh-CN" altLang="en-US"/>
        </a:p>
      </dgm:t>
    </dgm:pt>
    <dgm:pt modelId="{F8C57F07-D447-4B79-9DFC-9982F9D38BA9}">
      <dgm:prSet phldrT="[文本]"/>
      <dgm:spPr/>
      <dgm:t>
        <a:bodyPr/>
        <a:lstStyle/>
        <a:p>
          <a:r>
            <a:rPr lang="zh-CN" altLang="en-US" dirty="0" smtClean="0"/>
            <a:t>基础信息接口</a:t>
          </a:r>
          <a:endParaRPr lang="zh-CN" altLang="en-US" dirty="0"/>
        </a:p>
      </dgm:t>
    </dgm:pt>
    <dgm:pt modelId="{832D180A-0038-4035-BBA3-AD9C9DB6F707}" type="parTrans" cxnId="{366F4548-625A-44A1-BBC3-D057724CC928}">
      <dgm:prSet/>
      <dgm:spPr/>
      <dgm:t>
        <a:bodyPr/>
        <a:lstStyle/>
        <a:p>
          <a:endParaRPr lang="zh-CN" altLang="en-US"/>
        </a:p>
      </dgm:t>
    </dgm:pt>
    <dgm:pt modelId="{8F22FD15-8622-43C5-B489-2C210C512734}" type="sibTrans" cxnId="{366F4548-625A-44A1-BBC3-D057724CC928}">
      <dgm:prSet/>
      <dgm:spPr/>
      <dgm:t>
        <a:bodyPr/>
        <a:lstStyle/>
        <a:p>
          <a:endParaRPr lang="zh-CN" altLang="en-US"/>
        </a:p>
      </dgm:t>
    </dgm:pt>
    <dgm:pt modelId="{61C2A137-72F5-4096-AEB9-C58605B515F5}">
      <dgm:prSet phldrT="[文本]"/>
      <dgm:spPr/>
      <dgm:t>
        <a:bodyPr/>
        <a:lstStyle/>
        <a:p>
          <a:r>
            <a:rPr lang="zh-CN" altLang="en-US" dirty="0" smtClean="0"/>
            <a:t>用户管理</a:t>
          </a:r>
          <a:endParaRPr lang="en-US" altLang="zh-CN" dirty="0" smtClean="0"/>
        </a:p>
        <a:p>
          <a:r>
            <a:rPr lang="zh-CN" altLang="en-US" dirty="0" smtClean="0"/>
            <a:t>登录操作</a:t>
          </a:r>
          <a:endParaRPr lang="zh-CN" altLang="en-US" dirty="0"/>
        </a:p>
      </dgm:t>
    </dgm:pt>
    <dgm:pt modelId="{13A6F32A-3D09-49CC-B5F2-4B89468AABDA}" type="parTrans" cxnId="{9E0527BF-F61D-4651-B5BA-837403AD0273}">
      <dgm:prSet/>
      <dgm:spPr/>
      <dgm:t>
        <a:bodyPr/>
        <a:lstStyle/>
        <a:p>
          <a:endParaRPr lang="zh-CN" altLang="en-US"/>
        </a:p>
      </dgm:t>
    </dgm:pt>
    <dgm:pt modelId="{81F17C43-66F1-4D3E-9920-164841FE2822}" type="sibTrans" cxnId="{9E0527BF-F61D-4651-B5BA-837403AD0273}">
      <dgm:prSet/>
      <dgm:spPr/>
      <dgm:t>
        <a:bodyPr/>
        <a:lstStyle/>
        <a:p>
          <a:endParaRPr lang="zh-CN" altLang="en-US"/>
        </a:p>
      </dgm:t>
    </dgm:pt>
    <dgm:pt modelId="{FB97787C-C829-4E5D-B5C5-E413DE6792ED}" type="pres">
      <dgm:prSet presAssocID="{2858638F-34F6-4BBD-9BF6-9ED93EFAECA5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1C2EF195-6DD7-4061-94BB-D5F200E94552}" type="pres">
      <dgm:prSet presAssocID="{E2D33DFD-92A9-4145-A062-20F0769B9022}" presName="vertOne" presStyleCnt="0"/>
      <dgm:spPr/>
    </dgm:pt>
    <dgm:pt modelId="{79EADCE1-4311-413A-856C-994C930001D6}" type="pres">
      <dgm:prSet presAssocID="{E2D33DFD-92A9-4145-A062-20F0769B9022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09745146-16E4-4667-83C5-CBF3A9C7453D}" type="pres">
      <dgm:prSet presAssocID="{E2D33DFD-92A9-4145-A062-20F0769B9022}" presName="parTransOne" presStyleCnt="0"/>
      <dgm:spPr/>
    </dgm:pt>
    <dgm:pt modelId="{B3A96A81-A04F-4E72-A6CD-33AC3665C3EF}" type="pres">
      <dgm:prSet presAssocID="{E2D33DFD-92A9-4145-A062-20F0769B9022}" presName="horzOne" presStyleCnt="0"/>
      <dgm:spPr/>
    </dgm:pt>
    <dgm:pt modelId="{1346D2AC-2A9D-4457-82DF-A709308A6B61}" type="pres">
      <dgm:prSet presAssocID="{A736DC7E-51E8-41AD-834A-FD04231FF25B}" presName="vertTwo" presStyleCnt="0"/>
      <dgm:spPr/>
    </dgm:pt>
    <dgm:pt modelId="{790C57FC-1A8A-474D-BEDD-9B914D20C9C3}" type="pres">
      <dgm:prSet presAssocID="{A736DC7E-51E8-41AD-834A-FD04231FF25B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808D3612-F999-47ED-AA08-C0ACE1EAD98F}" type="pres">
      <dgm:prSet presAssocID="{A736DC7E-51E8-41AD-834A-FD04231FF25B}" presName="parTransTwo" presStyleCnt="0"/>
      <dgm:spPr/>
    </dgm:pt>
    <dgm:pt modelId="{F7824FBD-7D9A-416A-9414-A0ACE855B12F}" type="pres">
      <dgm:prSet presAssocID="{A736DC7E-51E8-41AD-834A-FD04231FF25B}" presName="horzTwo" presStyleCnt="0"/>
      <dgm:spPr/>
    </dgm:pt>
    <dgm:pt modelId="{A9A500D6-36F6-42E2-904D-0D8E3834C002}" type="pres">
      <dgm:prSet presAssocID="{B1E6D3C4-8DC9-4D81-A431-2975FC4532CC}" presName="vertThree" presStyleCnt="0"/>
      <dgm:spPr/>
    </dgm:pt>
    <dgm:pt modelId="{F23D0160-AF41-4CAA-859B-36754D627D25}" type="pres">
      <dgm:prSet presAssocID="{B1E6D3C4-8DC9-4D81-A431-2975FC4532CC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577D4FEA-E9D4-4902-BE30-4A5CDC4C6772}" type="pres">
      <dgm:prSet presAssocID="{B1E6D3C4-8DC9-4D81-A431-2975FC4532CC}" presName="horzThree" presStyleCnt="0"/>
      <dgm:spPr/>
    </dgm:pt>
    <dgm:pt modelId="{F9ADA6A4-2064-4947-B2DB-8117F10C4C98}" type="pres">
      <dgm:prSet presAssocID="{28B7A080-576D-44B7-BCF6-60C78247D7EA}" presName="sibSpaceThree" presStyleCnt="0"/>
      <dgm:spPr/>
    </dgm:pt>
    <dgm:pt modelId="{55B82924-B192-4274-AF7E-E9987518E32E}" type="pres">
      <dgm:prSet presAssocID="{0E3EB852-966D-4993-A707-1A8915ED1F5E}" presName="vertThree" presStyleCnt="0"/>
      <dgm:spPr/>
    </dgm:pt>
    <dgm:pt modelId="{5C490B73-5784-46BE-BAC5-9730C9C75B17}" type="pres">
      <dgm:prSet presAssocID="{0E3EB852-966D-4993-A707-1A8915ED1F5E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074BE8D2-C431-48EB-AA3F-03C12AEB4FD1}" type="pres">
      <dgm:prSet presAssocID="{0E3EB852-966D-4993-A707-1A8915ED1F5E}" presName="horzThree" presStyleCnt="0"/>
      <dgm:spPr/>
    </dgm:pt>
    <dgm:pt modelId="{AF552D5E-AA22-44A0-8F8C-FE7847A61764}" type="pres">
      <dgm:prSet presAssocID="{9B0FB271-93B0-4382-928E-9A7606A1F67C}" presName="sibSpaceTwo" presStyleCnt="0"/>
      <dgm:spPr/>
    </dgm:pt>
    <dgm:pt modelId="{398F5D03-BC9E-4E8A-BB45-86899ED568D3}" type="pres">
      <dgm:prSet presAssocID="{F8C57F07-D447-4B79-9DFC-9982F9D38BA9}" presName="vertTwo" presStyleCnt="0"/>
      <dgm:spPr/>
    </dgm:pt>
    <dgm:pt modelId="{E9A49EBD-494D-46B0-9668-8D9476A8D2AC}" type="pres">
      <dgm:prSet presAssocID="{F8C57F07-D447-4B79-9DFC-9982F9D38BA9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7054DD80-5C33-4C5E-A334-DD6D345F3B68}" type="pres">
      <dgm:prSet presAssocID="{F8C57F07-D447-4B79-9DFC-9982F9D38BA9}" presName="parTransTwo" presStyleCnt="0"/>
      <dgm:spPr/>
    </dgm:pt>
    <dgm:pt modelId="{F3EBEE21-AEE9-4CD7-BFB3-7B4C8AB4B1D2}" type="pres">
      <dgm:prSet presAssocID="{F8C57F07-D447-4B79-9DFC-9982F9D38BA9}" presName="horzTwo" presStyleCnt="0"/>
      <dgm:spPr/>
    </dgm:pt>
    <dgm:pt modelId="{C0427D84-7E49-49D6-A9AE-548003709F38}" type="pres">
      <dgm:prSet presAssocID="{61C2A137-72F5-4096-AEB9-C58605B515F5}" presName="vertThree" presStyleCnt="0"/>
      <dgm:spPr/>
    </dgm:pt>
    <dgm:pt modelId="{CBFF7009-8FDF-47C3-9270-CA7EA83140AC}" type="pres">
      <dgm:prSet presAssocID="{61C2A137-72F5-4096-AEB9-C58605B515F5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D2A192A6-E090-4966-ABF4-F23B5B2DF3B9}" type="pres">
      <dgm:prSet presAssocID="{61C2A137-72F5-4096-AEB9-C58605B515F5}" presName="horzThree" presStyleCnt="0"/>
      <dgm:spPr/>
    </dgm:pt>
  </dgm:ptLst>
  <dgm:cxnLst>
    <dgm:cxn modelId="{8DF0CA1B-79CB-490B-BD72-6F375284839F}" type="presOf" srcId="{2858638F-34F6-4BBD-9BF6-9ED93EFAECA5}" destId="{FB97787C-C829-4E5D-B5C5-E413DE6792ED}" srcOrd="0" destOrd="0" presId="urn:microsoft.com/office/officeart/2005/8/layout/hierarchy4"/>
    <dgm:cxn modelId="{B40E702D-ADE2-4B6B-8665-C64C1FEDBF1E}" type="presOf" srcId="{E2D33DFD-92A9-4145-A062-20F0769B9022}" destId="{79EADCE1-4311-413A-856C-994C930001D6}" srcOrd="0" destOrd="0" presId="urn:microsoft.com/office/officeart/2005/8/layout/hierarchy4"/>
    <dgm:cxn modelId="{1CBD942E-0B7C-42CF-B8D4-D74196C50F46}" type="presOf" srcId="{F8C57F07-D447-4B79-9DFC-9982F9D38BA9}" destId="{E9A49EBD-494D-46B0-9668-8D9476A8D2AC}" srcOrd="0" destOrd="0" presId="urn:microsoft.com/office/officeart/2005/8/layout/hierarchy4"/>
    <dgm:cxn modelId="{72AD43DE-04D2-49FB-BD6E-782D56B50B88}" srcId="{E2D33DFD-92A9-4145-A062-20F0769B9022}" destId="{A736DC7E-51E8-41AD-834A-FD04231FF25B}" srcOrd="0" destOrd="0" parTransId="{25F23D22-4449-41D9-A0B0-B5B5EFA3D725}" sibTransId="{9B0FB271-93B0-4382-928E-9A7606A1F67C}"/>
    <dgm:cxn modelId="{3D8A2D5B-5866-4693-8DC2-A77F6DC0720F}" srcId="{A736DC7E-51E8-41AD-834A-FD04231FF25B}" destId="{0E3EB852-966D-4993-A707-1A8915ED1F5E}" srcOrd="1" destOrd="0" parTransId="{0975ADB3-E32F-4BB0-882F-BFCBDB2D7BE3}" sibTransId="{0F7C9018-D2DB-49EC-AAC7-E826142486C4}"/>
    <dgm:cxn modelId="{B866F863-A536-4242-B4B1-6EF1129BB6CE}" type="presOf" srcId="{A736DC7E-51E8-41AD-834A-FD04231FF25B}" destId="{790C57FC-1A8A-474D-BEDD-9B914D20C9C3}" srcOrd="0" destOrd="0" presId="urn:microsoft.com/office/officeart/2005/8/layout/hierarchy4"/>
    <dgm:cxn modelId="{3E0811E3-1F0C-43EC-B8B4-A25F12BCF08F}" type="presOf" srcId="{0E3EB852-966D-4993-A707-1A8915ED1F5E}" destId="{5C490B73-5784-46BE-BAC5-9730C9C75B17}" srcOrd="0" destOrd="0" presId="urn:microsoft.com/office/officeart/2005/8/layout/hierarchy4"/>
    <dgm:cxn modelId="{9E0527BF-F61D-4651-B5BA-837403AD0273}" srcId="{F8C57F07-D447-4B79-9DFC-9982F9D38BA9}" destId="{61C2A137-72F5-4096-AEB9-C58605B515F5}" srcOrd="0" destOrd="0" parTransId="{13A6F32A-3D09-49CC-B5F2-4B89468AABDA}" sibTransId="{81F17C43-66F1-4D3E-9920-164841FE2822}"/>
    <dgm:cxn modelId="{366F4548-625A-44A1-BBC3-D057724CC928}" srcId="{E2D33DFD-92A9-4145-A062-20F0769B9022}" destId="{F8C57F07-D447-4B79-9DFC-9982F9D38BA9}" srcOrd="1" destOrd="0" parTransId="{832D180A-0038-4035-BBA3-AD9C9DB6F707}" sibTransId="{8F22FD15-8622-43C5-B489-2C210C512734}"/>
    <dgm:cxn modelId="{BDD5ECA9-3944-4CDD-AB14-AA69113B41E9}" srcId="{A736DC7E-51E8-41AD-834A-FD04231FF25B}" destId="{B1E6D3C4-8DC9-4D81-A431-2975FC4532CC}" srcOrd="0" destOrd="0" parTransId="{7B8DBDAA-96FE-4993-8521-5E434ACC4BD2}" sibTransId="{28B7A080-576D-44B7-BCF6-60C78247D7EA}"/>
    <dgm:cxn modelId="{0D3A4A43-7155-461D-808D-BD1F44C1AD58}" type="presOf" srcId="{B1E6D3C4-8DC9-4D81-A431-2975FC4532CC}" destId="{F23D0160-AF41-4CAA-859B-36754D627D25}" srcOrd="0" destOrd="0" presId="urn:microsoft.com/office/officeart/2005/8/layout/hierarchy4"/>
    <dgm:cxn modelId="{6CFA5C63-1752-4BC8-9B3A-B00E12E2C73D}" srcId="{2858638F-34F6-4BBD-9BF6-9ED93EFAECA5}" destId="{E2D33DFD-92A9-4145-A062-20F0769B9022}" srcOrd="0" destOrd="0" parTransId="{A60C39F7-8353-43A2-9B7E-81FC3E5B5244}" sibTransId="{DEAEC9DB-AD46-4E34-B31F-2E79103DA02A}"/>
    <dgm:cxn modelId="{0B6CB270-C96E-4A84-99CF-E73E44D94436}" type="presOf" srcId="{61C2A137-72F5-4096-AEB9-C58605B515F5}" destId="{CBFF7009-8FDF-47C3-9270-CA7EA83140AC}" srcOrd="0" destOrd="0" presId="urn:microsoft.com/office/officeart/2005/8/layout/hierarchy4"/>
    <dgm:cxn modelId="{590F0CB7-4970-4B4E-BE80-9C35B5730B2B}" type="presParOf" srcId="{FB97787C-C829-4E5D-B5C5-E413DE6792ED}" destId="{1C2EF195-6DD7-4061-94BB-D5F200E94552}" srcOrd="0" destOrd="0" presId="urn:microsoft.com/office/officeart/2005/8/layout/hierarchy4"/>
    <dgm:cxn modelId="{B6297F33-6C76-4093-B7F3-91CB49963485}" type="presParOf" srcId="{1C2EF195-6DD7-4061-94BB-D5F200E94552}" destId="{79EADCE1-4311-413A-856C-994C930001D6}" srcOrd="0" destOrd="0" presId="urn:microsoft.com/office/officeart/2005/8/layout/hierarchy4"/>
    <dgm:cxn modelId="{BC86A0FE-5793-4007-8278-5B19B740349F}" type="presParOf" srcId="{1C2EF195-6DD7-4061-94BB-D5F200E94552}" destId="{09745146-16E4-4667-83C5-CBF3A9C7453D}" srcOrd="1" destOrd="0" presId="urn:microsoft.com/office/officeart/2005/8/layout/hierarchy4"/>
    <dgm:cxn modelId="{715A2FDA-073C-4EE4-BDD9-0FC431473539}" type="presParOf" srcId="{1C2EF195-6DD7-4061-94BB-D5F200E94552}" destId="{B3A96A81-A04F-4E72-A6CD-33AC3665C3EF}" srcOrd="2" destOrd="0" presId="urn:microsoft.com/office/officeart/2005/8/layout/hierarchy4"/>
    <dgm:cxn modelId="{E657DBF3-BED3-41D8-B788-48312D24D342}" type="presParOf" srcId="{B3A96A81-A04F-4E72-A6CD-33AC3665C3EF}" destId="{1346D2AC-2A9D-4457-82DF-A709308A6B61}" srcOrd="0" destOrd="0" presId="urn:microsoft.com/office/officeart/2005/8/layout/hierarchy4"/>
    <dgm:cxn modelId="{3886D925-0699-44AC-9B94-78FC721272CB}" type="presParOf" srcId="{1346D2AC-2A9D-4457-82DF-A709308A6B61}" destId="{790C57FC-1A8A-474D-BEDD-9B914D20C9C3}" srcOrd="0" destOrd="0" presId="urn:microsoft.com/office/officeart/2005/8/layout/hierarchy4"/>
    <dgm:cxn modelId="{3B8514C3-64D1-4D01-86BD-76D217B1B245}" type="presParOf" srcId="{1346D2AC-2A9D-4457-82DF-A709308A6B61}" destId="{808D3612-F999-47ED-AA08-C0ACE1EAD98F}" srcOrd="1" destOrd="0" presId="urn:microsoft.com/office/officeart/2005/8/layout/hierarchy4"/>
    <dgm:cxn modelId="{83151A87-17BF-4533-BF50-519812903B38}" type="presParOf" srcId="{1346D2AC-2A9D-4457-82DF-A709308A6B61}" destId="{F7824FBD-7D9A-416A-9414-A0ACE855B12F}" srcOrd="2" destOrd="0" presId="urn:microsoft.com/office/officeart/2005/8/layout/hierarchy4"/>
    <dgm:cxn modelId="{3AAA1324-000E-48E2-A131-161996C60092}" type="presParOf" srcId="{F7824FBD-7D9A-416A-9414-A0ACE855B12F}" destId="{A9A500D6-36F6-42E2-904D-0D8E3834C002}" srcOrd="0" destOrd="0" presId="urn:microsoft.com/office/officeart/2005/8/layout/hierarchy4"/>
    <dgm:cxn modelId="{B574A024-31DD-4F4E-A7CB-BA8300AE3E0D}" type="presParOf" srcId="{A9A500D6-36F6-42E2-904D-0D8E3834C002}" destId="{F23D0160-AF41-4CAA-859B-36754D627D25}" srcOrd="0" destOrd="0" presId="urn:microsoft.com/office/officeart/2005/8/layout/hierarchy4"/>
    <dgm:cxn modelId="{4DCC2124-9628-484E-A858-AE86E2F8CBE2}" type="presParOf" srcId="{A9A500D6-36F6-42E2-904D-0D8E3834C002}" destId="{577D4FEA-E9D4-4902-BE30-4A5CDC4C6772}" srcOrd="1" destOrd="0" presId="urn:microsoft.com/office/officeart/2005/8/layout/hierarchy4"/>
    <dgm:cxn modelId="{148E8C40-3A42-4A7D-A9E8-F2FD1D700AB5}" type="presParOf" srcId="{F7824FBD-7D9A-416A-9414-A0ACE855B12F}" destId="{F9ADA6A4-2064-4947-B2DB-8117F10C4C98}" srcOrd="1" destOrd="0" presId="urn:microsoft.com/office/officeart/2005/8/layout/hierarchy4"/>
    <dgm:cxn modelId="{29471E2C-9A40-4E95-BBF2-A99539E01D02}" type="presParOf" srcId="{F7824FBD-7D9A-416A-9414-A0ACE855B12F}" destId="{55B82924-B192-4274-AF7E-E9987518E32E}" srcOrd="2" destOrd="0" presId="urn:microsoft.com/office/officeart/2005/8/layout/hierarchy4"/>
    <dgm:cxn modelId="{A1E97199-9BF8-4F09-88DC-4CAAF56BC7CF}" type="presParOf" srcId="{55B82924-B192-4274-AF7E-E9987518E32E}" destId="{5C490B73-5784-46BE-BAC5-9730C9C75B17}" srcOrd="0" destOrd="0" presId="urn:microsoft.com/office/officeart/2005/8/layout/hierarchy4"/>
    <dgm:cxn modelId="{64392265-CC13-4DDF-921F-5A137596A82C}" type="presParOf" srcId="{55B82924-B192-4274-AF7E-E9987518E32E}" destId="{074BE8D2-C431-48EB-AA3F-03C12AEB4FD1}" srcOrd="1" destOrd="0" presId="urn:microsoft.com/office/officeart/2005/8/layout/hierarchy4"/>
    <dgm:cxn modelId="{7387E885-319D-477F-913C-87362BE86B15}" type="presParOf" srcId="{B3A96A81-A04F-4E72-A6CD-33AC3665C3EF}" destId="{AF552D5E-AA22-44A0-8F8C-FE7847A61764}" srcOrd="1" destOrd="0" presId="urn:microsoft.com/office/officeart/2005/8/layout/hierarchy4"/>
    <dgm:cxn modelId="{C6FEA547-3B22-492D-80BB-973BC5C2E739}" type="presParOf" srcId="{B3A96A81-A04F-4E72-A6CD-33AC3665C3EF}" destId="{398F5D03-BC9E-4E8A-BB45-86899ED568D3}" srcOrd="2" destOrd="0" presId="urn:microsoft.com/office/officeart/2005/8/layout/hierarchy4"/>
    <dgm:cxn modelId="{F24F0570-5A4E-4043-BE17-ED87784E4AAF}" type="presParOf" srcId="{398F5D03-BC9E-4E8A-BB45-86899ED568D3}" destId="{E9A49EBD-494D-46B0-9668-8D9476A8D2AC}" srcOrd="0" destOrd="0" presId="urn:microsoft.com/office/officeart/2005/8/layout/hierarchy4"/>
    <dgm:cxn modelId="{17EF52D8-F905-446F-B43C-FE60D2A621E5}" type="presParOf" srcId="{398F5D03-BC9E-4E8A-BB45-86899ED568D3}" destId="{7054DD80-5C33-4C5E-A334-DD6D345F3B68}" srcOrd="1" destOrd="0" presId="urn:microsoft.com/office/officeart/2005/8/layout/hierarchy4"/>
    <dgm:cxn modelId="{AC569E54-9254-4AF0-8B68-4C86C9D8CDEC}" type="presParOf" srcId="{398F5D03-BC9E-4E8A-BB45-86899ED568D3}" destId="{F3EBEE21-AEE9-4CD7-BFB3-7B4C8AB4B1D2}" srcOrd="2" destOrd="0" presId="urn:microsoft.com/office/officeart/2005/8/layout/hierarchy4"/>
    <dgm:cxn modelId="{DAE5252B-F430-4867-A28D-DB932C1AEF60}" type="presParOf" srcId="{F3EBEE21-AEE9-4CD7-BFB3-7B4C8AB4B1D2}" destId="{C0427D84-7E49-49D6-A9AE-548003709F38}" srcOrd="0" destOrd="0" presId="urn:microsoft.com/office/officeart/2005/8/layout/hierarchy4"/>
    <dgm:cxn modelId="{61647ED4-924E-4C15-9D74-8FC6B64B5348}" type="presParOf" srcId="{C0427D84-7E49-49D6-A9AE-548003709F38}" destId="{CBFF7009-8FDF-47C3-9270-CA7EA83140AC}" srcOrd="0" destOrd="0" presId="urn:microsoft.com/office/officeart/2005/8/layout/hierarchy4"/>
    <dgm:cxn modelId="{929FC0FE-452A-485C-89C7-777F7A21DC82}" type="presParOf" srcId="{C0427D84-7E49-49D6-A9AE-548003709F38}" destId="{D2A192A6-E090-4966-ABF4-F23B5B2DF3B9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884F710-7090-437F-AF7F-9CCF7BB03EB8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B5501568-A035-408A-A470-12317A7C5ECB}">
      <dgm:prSet phldrT="[文本]"/>
      <dgm:spPr/>
      <dgm:t>
        <a:bodyPr/>
        <a:lstStyle/>
        <a:p>
          <a:r>
            <a:rPr lang="zh-CN" altLang="en-US" dirty="0" smtClean="0"/>
            <a:t>业务逻辑</a:t>
          </a:r>
          <a:endParaRPr lang="zh-CN" altLang="en-US" dirty="0"/>
        </a:p>
      </dgm:t>
    </dgm:pt>
    <dgm:pt modelId="{61B4C7BD-1502-472E-8545-808098B66C02}" type="parTrans" cxnId="{EB691C9A-A7FD-46CB-8CF9-233A883A7A06}">
      <dgm:prSet/>
      <dgm:spPr/>
      <dgm:t>
        <a:bodyPr/>
        <a:lstStyle/>
        <a:p>
          <a:endParaRPr lang="zh-CN" altLang="en-US"/>
        </a:p>
      </dgm:t>
    </dgm:pt>
    <dgm:pt modelId="{391D2C04-1037-416F-86A0-9A8AE176CB31}" type="sibTrans" cxnId="{EB691C9A-A7FD-46CB-8CF9-233A883A7A06}">
      <dgm:prSet/>
      <dgm:spPr/>
      <dgm:t>
        <a:bodyPr/>
        <a:lstStyle/>
        <a:p>
          <a:endParaRPr lang="zh-CN" altLang="en-US"/>
        </a:p>
      </dgm:t>
    </dgm:pt>
    <dgm:pt modelId="{FBFE7A43-0A48-43A1-BEC8-69E5FB0018C7}">
      <dgm:prSet phldrT="[文本]"/>
      <dgm:spPr/>
      <dgm:t>
        <a:bodyPr/>
        <a:lstStyle/>
        <a:p>
          <a:r>
            <a:rPr lang="zh-CN" altLang="en-US" dirty="0" smtClean="0"/>
            <a:t>存储过程</a:t>
          </a:r>
          <a:endParaRPr lang="zh-CN" altLang="en-US" dirty="0"/>
        </a:p>
      </dgm:t>
    </dgm:pt>
    <dgm:pt modelId="{28038C75-1F74-4128-9B4E-CC32E7B3D888}" type="parTrans" cxnId="{96738588-D5DF-4C21-850C-8AE462437A8E}">
      <dgm:prSet/>
      <dgm:spPr/>
      <dgm:t>
        <a:bodyPr/>
        <a:lstStyle/>
        <a:p>
          <a:endParaRPr lang="zh-CN" altLang="en-US"/>
        </a:p>
      </dgm:t>
    </dgm:pt>
    <dgm:pt modelId="{AD8CE7BB-FD3F-43E3-909C-7E58A5A9F65D}" type="sibTrans" cxnId="{96738588-D5DF-4C21-850C-8AE462437A8E}">
      <dgm:prSet/>
      <dgm:spPr/>
      <dgm:t>
        <a:bodyPr/>
        <a:lstStyle/>
        <a:p>
          <a:endParaRPr lang="zh-CN" altLang="en-US"/>
        </a:p>
      </dgm:t>
    </dgm:pt>
    <dgm:pt modelId="{D72F9F65-A849-499C-B00E-365F7CA7C900}">
      <dgm:prSet phldrT="[文本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zh-CN" altLang="en-US" dirty="0" smtClean="0"/>
            <a:t>统一服务</a:t>
          </a:r>
          <a:endParaRPr lang="zh-CN" altLang="en-US" dirty="0"/>
        </a:p>
      </dgm:t>
    </dgm:pt>
    <dgm:pt modelId="{F0B61F2C-384E-43B9-B6FA-511655B02B98}" type="parTrans" cxnId="{16248F3A-A656-4F00-B15B-A7C54678A3EE}">
      <dgm:prSet/>
      <dgm:spPr/>
      <dgm:t>
        <a:bodyPr/>
        <a:lstStyle/>
        <a:p>
          <a:endParaRPr lang="zh-CN" altLang="en-US"/>
        </a:p>
      </dgm:t>
    </dgm:pt>
    <dgm:pt modelId="{3F5AC277-4B65-47E2-A66D-83F83EF69149}" type="sibTrans" cxnId="{16248F3A-A656-4F00-B15B-A7C54678A3EE}">
      <dgm:prSet/>
      <dgm:spPr/>
      <dgm:t>
        <a:bodyPr/>
        <a:lstStyle/>
        <a:p>
          <a:endParaRPr lang="zh-CN" altLang="en-US"/>
        </a:p>
      </dgm:t>
    </dgm:pt>
    <dgm:pt modelId="{EB6430C6-250F-4BDC-9BA8-A2DF30B49529}" type="pres">
      <dgm:prSet presAssocID="{8884F710-7090-437F-AF7F-9CCF7BB03EB8}" presName="CompostProcess" presStyleCnt="0">
        <dgm:presLayoutVars>
          <dgm:dir/>
          <dgm:resizeHandles val="exact"/>
        </dgm:presLayoutVars>
      </dgm:prSet>
      <dgm:spPr/>
    </dgm:pt>
    <dgm:pt modelId="{EBCD07A2-6AB5-4EC9-BD2A-08E3A5FF2D66}" type="pres">
      <dgm:prSet presAssocID="{8884F710-7090-437F-AF7F-9CCF7BB03EB8}" presName="arrow" presStyleLbl="bgShp" presStyleIdx="0" presStyleCnt="1" custScaleX="117647"/>
      <dgm:spPr>
        <a:solidFill>
          <a:schemeClr val="accent6">
            <a:lumMod val="60000"/>
            <a:lumOff val="40000"/>
          </a:schemeClr>
        </a:solidFill>
      </dgm:spPr>
    </dgm:pt>
    <dgm:pt modelId="{FCCC5738-633F-4512-B3D5-8E16DAF398B0}" type="pres">
      <dgm:prSet presAssocID="{8884F710-7090-437F-AF7F-9CCF7BB03EB8}" presName="linearProcess" presStyleCnt="0"/>
      <dgm:spPr/>
    </dgm:pt>
    <dgm:pt modelId="{913EC3FF-BEAB-4DE7-9504-EA39F32D5E41}" type="pres">
      <dgm:prSet presAssocID="{B5501568-A035-408A-A470-12317A7C5ECB}" presName="textNode" presStyleLbl="node1" presStyleIdx="0" presStyleCnt="3" custLinFactNeighborX="-429" custLinFactNeighborY="-511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5EF8E5E-6927-4440-9EED-FBAF300E04FC}" type="pres">
      <dgm:prSet presAssocID="{391D2C04-1037-416F-86A0-9A8AE176CB31}" presName="sibTrans" presStyleCnt="0"/>
      <dgm:spPr/>
    </dgm:pt>
    <dgm:pt modelId="{DA8C5841-F1E2-43EB-B50A-1085D7592FCE}" type="pres">
      <dgm:prSet presAssocID="{FBFE7A43-0A48-43A1-BEC8-69E5FB0018C7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8D43E57-20CC-4E84-BADE-DD351C1C5A18}" type="pres">
      <dgm:prSet presAssocID="{AD8CE7BB-FD3F-43E3-909C-7E58A5A9F65D}" presName="sibTrans" presStyleCnt="0"/>
      <dgm:spPr/>
    </dgm:pt>
    <dgm:pt modelId="{19E19375-E84A-4CD2-8A38-99C86BFB9107}" type="pres">
      <dgm:prSet presAssocID="{D72F9F65-A849-499C-B00E-365F7CA7C900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D2DA8E8B-EEA5-452E-8455-DA40F741EA83}" type="presOf" srcId="{FBFE7A43-0A48-43A1-BEC8-69E5FB0018C7}" destId="{DA8C5841-F1E2-43EB-B50A-1085D7592FCE}" srcOrd="0" destOrd="0" presId="urn:microsoft.com/office/officeart/2005/8/layout/hProcess9"/>
    <dgm:cxn modelId="{EB691C9A-A7FD-46CB-8CF9-233A883A7A06}" srcId="{8884F710-7090-437F-AF7F-9CCF7BB03EB8}" destId="{B5501568-A035-408A-A470-12317A7C5ECB}" srcOrd="0" destOrd="0" parTransId="{61B4C7BD-1502-472E-8545-808098B66C02}" sibTransId="{391D2C04-1037-416F-86A0-9A8AE176CB31}"/>
    <dgm:cxn modelId="{96738588-D5DF-4C21-850C-8AE462437A8E}" srcId="{8884F710-7090-437F-AF7F-9CCF7BB03EB8}" destId="{FBFE7A43-0A48-43A1-BEC8-69E5FB0018C7}" srcOrd="1" destOrd="0" parTransId="{28038C75-1F74-4128-9B4E-CC32E7B3D888}" sibTransId="{AD8CE7BB-FD3F-43E3-909C-7E58A5A9F65D}"/>
    <dgm:cxn modelId="{A2ADF207-9D22-412E-99E5-59CAB904D19A}" type="presOf" srcId="{B5501568-A035-408A-A470-12317A7C5ECB}" destId="{913EC3FF-BEAB-4DE7-9504-EA39F32D5E41}" srcOrd="0" destOrd="0" presId="urn:microsoft.com/office/officeart/2005/8/layout/hProcess9"/>
    <dgm:cxn modelId="{16248F3A-A656-4F00-B15B-A7C54678A3EE}" srcId="{8884F710-7090-437F-AF7F-9CCF7BB03EB8}" destId="{D72F9F65-A849-499C-B00E-365F7CA7C900}" srcOrd="2" destOrd="0" parTransId="{F0B61F2C-384E-43B9-B6FA-511655B02B98}" sibTransId="{3F5AC277-4B65-47E2-A66D-83F83EF69149}"/>
    <dgm:cxn modelId="{C7BBD27E-6479-4898-987C-366B6382AE19}" type="presOf" srcId="{D72F9F65-A849-499C-B00E-365F7CA7C900}" destId="{19E19375-E84A-4CD2-8A38-99C86BFB9107}" srcOrd="0" destOrd="0" presId="urn:microsoft.com/office/officeart/2005/8/layout/hProcess9"/>
    <dgm:cxn modelId="{7DD3AE2F-62BC-4F52-9F98-29FEE2E9649D}" type="presOf" srcId="{8884F710-7090-437F-AF7F-9CCF7BB03EB8}" destId="{EB6430C6-250F-4BDC-9BA8-A2DF30B49529}" srcOrd="0" destOrd="0" presId="urn:microsoft.com/office/officeart/2005/8/layout/hProcess9"/>
    <dgm:cxn modelId="{9BE9B740-C63A-48FF-BB15-5290D2E910A7}" type="presParOf" srcId="{EB6430C6-250F-4BDC-9BA8-A2DF30B49529}" destId="{EBCD07A2-6AB5-4EC9-BD2A-08E3A5FF2D66}" srcOrd="0" destOrd="0" presId="urn:microsoft.com/office/officeart/2005/8/layout/hProcess9"/>
    <dgm:cxn modelId="{E6AF76C4-433A-44B0-A8DF-025FE142746E}" type="presParOf" srcId="{EB6430C6-250F-4BDC-9BA8-A2DF30B49529}" destId="{FCCC5738-633F-4512-B3D5-8E16DAF398B0}" srcOrd="1" destOrd="0" presId="urn:microsoft.com/office/officeart/2005/8/layout/hProcess9"/>
    <dgm:cxn modelId="{F6C60443-DB0D-48D9-A840-58A35BABF4C8}" type="presParOf" srcId="{FCCC5738-633F-4512-B3D5-8E16DAF398B0}" destId="{913EC3FF-BEAB-4DE7-9504-EA39F32D5E41}" srcOrd="0" destOrd="0" presId="urn:microsoft.com/office/officeart/2005/8/layout/hProcess9"/>
    <dgm:cxn modelId="{ED67DDED-2CB4-4DCB-85EC-072D66866608}" type="presParOf" srcId="{FCCC5738-633F-4512-B3D5-8E16DAF398B0}" destId="{25EF8E5E-6927-4440-9EED-FBAF300E04FC}" srcOrd="1" destOrd="0" presId="urn:microsoft.com/office/officeart/2005/8/layout/hProcess9"/>
    <dgm:cxn modelId="{47F8F9C5-A03A-48C9-9052-97503B472327}" type="presParOf" srcId="{FCCC5738-633F-4512-B3D5-8E16DAF398B0}" destId="{DA8C5841-F1E2-43EB-B50A-1085D7592FCE}" srcOrd="2" destOrd="0" presId="urn:microsoft.com/office/officeart/2005/8/layout/hProcess9"/>
    <dgm:cxn modelId="{CC6A96EB-C9A5-4AAE-AF3B-596E0DB6CFD1}" type="presParOf" srcId="{FCCC5738-633F-4512-B3D5-8E16DAF398B0}" destId="{E8D43E57-20CC-4E84-BADE-DD351C1C5A18}" srcOrd="3" destOrd="0" presId="urn:microsoft.com/office/officeart/2005/8/layout/hProcess9"/>
    <dgm:cxn modelId="{BA17D16E-FE6D-48A8-A8B9-007B832FD8BD}" type="presParOf" srcId="{FCCC5738-633F-4512-B3D5-8E16DAF398B0}" destId="{19E19375-E84A-4CD2-8A38-99C86BFB9107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33E371E-B47C-45E8-93B9-F06468D90B8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132ACBD5-149B-468F-987F-61D667599E6B}">
      <dgm:prSet phldrT="[文本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zh-CN" altLang="en-US" dirty="0" smtClean="0"/>
            <a:t>套程序</a:t>
          </a:r>
          <a:endParaRPr lang="zh-CN" altLang="en-US" dirty="0"/>
        </a:p>
      </dgm:t>
    </dgm:pt>
    <dgm:pt modelId="{AF6C7537-96DE-4DFF-A8A4-EBA39332ABB2}" type="parTrans" cxnId="{AE3F12CB-8E89-4804-B771-73A6B1969FB0}">
      <dgm:prSet/>
      <dgm:spPr/>
      <dgm:t>
        <a:bodyPr/>
        <a:lstStyle/>
        <a:p>
          <a:endParaRPr lang="zh-CN" altLang="en-US"/>
        </a:p>
      </dgm:t>
    </dgm:pt>
    <dgm:pt modelId="{5610B69C-1E22-4D29-B4A5-A749ED93D4FA}" type="sibTrans" cxnId="{AE3F12CB-8E89-4804-B771-73A6B1969FB0}">
      <dgm:prSet/>
      <dgm:spPr/>
      <dgm:t>
        <a:bodyPr/>
        <a:lstStyle/>
        <a:p>
          <a:endParaRPr lang="zh-CN" altLang="en-US"/>
        </a:p>
      </dgm:t>
    </dgm:pt>
    <dgm:pt modelId="{BE1EBC91-4DB6-45E1-A8A9-71913AA953DA}">
      <dgm:prSet phldrT="[文本]"/>
      <dgm:spPr/>
      <dgm:t>
        <a:bodyPr/>
        <a:lstStyle/>
        <a:p>
          <a:r>
            <a:rPr lang="zh-CN" altLang="en-US" dirty="0" smtClean="0"/>
            <a:t>美工</a:t>
          </a:r>
          <a:r>
            <a:rPr lang="en-US" altLang="zh-CN" dirty="0" smtClean="0"/>
            <a:t>&amp;</a:t>
          </a:r>
          <a:r>
            <a:rPr lang="zh-CN" altLang="en-US" dirty="0" smtClean="0"/>
            <a:t>切图</a:t>
          </a:r>
          <a:endParaRPr lang="zh-CN" altLang="en-US" dirty="0"/>
        </a:p>
      </dgm:t>
    </dgm:pt>
    <dgm:pt modelId="{165A7644-E08B-4C29-8410-02244C99459A}" type="parTrans" cxnId="{002F0BC8-54F7-4E84-936F-A95E41F9095D}">
      <dgm:prSet/>
      <dgm:spPr/>
      <dgm:t>
        <a:bodyPr/>
        <a:lstStyle/>
        <a:p>
          <a:endParaRPr lang="zh-CN" altLang="en-US"/>
        </a:p>
      </dgm:t>
    </dgm:pt>
    <dgm:pt modelId="{9A002803-EC3C-4CC8-95F5-411F52437C15}" type="sibTrans" cxnId="{002F0BC8-54F7-4E84-936F-A95E41F9095D}">
      <dgm:prSet/>
      <dgm:spPr/>
      <dgm:t>
        <a:bodyPr/>
        <a:lstStyle/>
        <a:p>
          <a:endParaRPr lang="zh-CN" altLang="en-US"/>
        </a:p>
      </dgm:t>
    </dgm:pt>
    <dgm:pt modelId="{799FF1D8-CB47-4F03-8D5B-39AB8EAC4264}">
      <dgm:prSet phldrT="[文本]"/>
      <dgm:spPr/>
      <dgm:t>
        <a:bodyPr/>
        <a:lstStyle/>
        <a:p>
          <a:r>
            <a:rPr lang="zh-CN" altLang="en-US" dirty="0" smtClean="0"/>
            <a:t>界面策划</a:t>
          </a:r>
          <a:endParaRPr lang="zh-CN" altLang="en-US" dirty="0"/>
        </a:p>
      </dgm:t>
    </dgm:pt>
    <dgm:pt modelId="{ED728CE9-082F-4198-AADA-246405D753C1}" type="parTrans" cxnId="{8E8F2043-6D7B-4954-9555-13936ED230D6}">
      <dgm:prSet/>
      <dgm:spPr/>
      <dgm:t>
        <a:bodyPr/>
        <a:lstStyle/>
        <a:p>
          <a:endParaRPr lang="zh-CN" altLang="en-US"/>
        </a:p>
      </dgm:t>
    </dgm:pt>
    <dgm:pt modelId="{BFD29677-C07F-41B4-940E-FF22A5E71C40}" type="sibTrans" cxnId="{8E8F2043-6D7B-4954-9555-13936ED230D6}">
      <dgm:prSet/>
      <dgm:spPr/>
      <dgm:t>
        <a:bodyPr/>
        <a:lstStyle/>
        <a:p>
          <a:endParaRPr lang="zh-CN" altLang="en-US"/>
        </a:p>
      </dgm:t>
    </dgm:pt>
    <dgm:pt modelId="{944509B2-8973-4C9B-B8F2-60BAAE6C80CD}" type="pres">
      <dgm:prSet presAssocID="{A33E371E-B47C-45E8-93B9-F06468D90B8F}" presName="CompostProcess" presStyleCnt="0">
        <dgm:presLayoutVars>
          <dgm:dir/>
          <dgm:resizeHandles val="exact"/>
        </dgm:presLayoutVars>
      </dgm:prSet>
      <dgm:spPr/>
    </dgm:pt>
    <dgm:pt modelId="{670B7451-AAB5-4AC3-A0B5-1DFEF54DABF3}" type="pres">
      <dgm:prSet presAssocID="{A33E371E-B47C-45E8-93B9-F06468D90B8F}" presName="arrow" presStyleLbl="bgShp" presStyleIdx="0" presStyleCnt="1" custFlipHor="1" custScaleX="117647"/>
      <dgm:spPr>
        <a:solidFill>
          <a:schemeClr val="accent4">
            <a:lumMod val="60000"/>
            <a:lumOff val="40000"/>
          </a:schemeClr>
        </a:solidFill>
      </dgm:spPr>
    </dgm:pt>
    <dgm:pt modelId="{20048DF1-407E-450F-8556-C44C7485870A}" type="pres">
      <dgm:prSet presAssocID="{A33E371E-B47C-45E8-93B9-F06468D90B8F}" presName="linearProcess" presStyleCnt="0"/>
      <dgm:spPr/>
    </dgm:pt>
    <dgm:pt modelId="{D84FB01C-FCCC-4D1C-B339-B048D91CF4B9}" type="pres">
      <dgm:prSet presAssocID="{132ACBD5-149B-468F-987F-61D667599E6B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683F7F5-B5C5-4247-A9C3-37F6F0A3451E}" type="pres">
      <dgm:prSet presAssocID="{5610B69C-1E22-4D29-B4A5-A749ED93D4FA}" presName="sibTrans" presStyleCnt="0"/>
      <dgm:spPr/>
    </dgm:pt>
    <dgm:pt modelId="{BEB16BFC-A9EE-4A72-8BF6-DED34B8367D7}" type="pres">
      <dgm:prSet presAssocID="{BE1EBC91-4DB6-45E1-A8A9-71913AA953DA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2E47003-C817-4974-ABF7-F667F15A0B64}" type="pres">
      <dgm:prSet presAssocID="{9A002803-EC3C-4CC8-95F5-411F52437C15}" presName="sibTrans" presStyleCnt="0"/>
      <dgm:spPr/>
    </dgm:pt>
    <dgm:pt modelId="{CE96F03B-296A-404B-8801-87AB33E1412F}" type="pres">
      <dgm:prSet presAssocID="{799FF1D8-CB47-4F03-8D5B-39AB8EAC4264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8E8F2043-6D7B-4954-9555-13936ED230D6}" srcId="{A33E371E-B47C-45E8-93B9-F06468D90B8F}" destId="{799FF1D8-CB47-4F03-8D5B-39AB8EAC4264}" srcOrd="2" destOrd="0" parTransId="{ED728CE9-082F-4198-AADA-246405D753C1}" sibTransId="{BFD29677-C07F-41B4-940E-FF22A5E71C40}"/>
    <dgm:cxn modelId="{32C12C8C-EB40-4E74-BE22-2FB13E82D3A3}" type="presOf" srcId="{BE1EBC91-4DB6-45E1-A8A9-71913AA953DA}" destId="{BEB16BFC-A9EE-4A72-8BF6-DED34B8367D7}" srcOrd="0" destOrd="0" presId="urn:microsoft.com/office/officeart/2005/8/layout/hProcess9"/>
    <dgm:cxn modelId="{AE3F12CB-8E89-4804-B771-73A6B1969FB0}" srcId="{A33E371E-B47C-45E8-93B9-F06468D90B8F}" destId="{132ACBD5-149B-468F-987F-61D667599E6B}" srcOrd="0" destOrd="0" parTransId="{AF6C7537-96DE-4DFF-A8A4-EBA39332ABB2}" sibTransId="{5610B69C-1E22-4D29-B4A5-A749ED93D4FA}"/>
    <dgm:cxn modelId="{F409290D-B6B1-4690-8B85-5BBA11D3F412}" type="presOf" srcId="{799FF1D8-CB47-4F03-8D5B-39AB8EAC4264}" destId="{CE96F03B-296A-404B-8801-87AB33E1412F}" srcOrd="0" destOrd="0" presId="urn:microsoft.com/office/officeart/2005/8/layout/hProcess9"/>
    <dgm:cxn modelId="{59F5B763-613E-4A13-B4B1-6F8AD1D96477}" type="presOf" srcId="{132ACBD5-149B-468F-987F-61D667599E6B}" destId="{D84FB01C-FCCC-4D1C-B339-B048D91CF4B9}" srcOrd="0" destOrd="0" presId="urn:microsoft.com/office/officeart/2005/8/layout/hProcess9"/>
    <dgm:cxn modelId="{002F0BC8-54F7-4E84-936F-A95E41F9095D}" srcId="{A33E371E-B47C-45E8-93B9-F06468D90B8F}" destId="{BE1EBC91-4DB6-45E1-A8A9-71913AA953DA}" srcOrd="1" destOrd="0" parTransId="{165A7644-E08B-4C29-8410-02244C99459A}" sibTransId="{9A002803-EC3C-4CC8-95F5-411F52437C15}"/>
    <dgm:cxn modelId="{195E8579-1126-49B6-A100-338A074ADBAB}" type="presOf" srcId="{A33E371E-B47C-45E8-93B9-F06468D90B8F}" destId="{944509B2-8973-4C9B-B8F2-60BAAE6C80CD}" srcOrd="0" destOrd="0" presId="urn:microsoft.com/office/officeart/2005/8/layout/hProcess9"/>
    <dgm:cxn modelId="{F35B724E-DFA6-49FB-AB51-D3408CB6F531}" type="presParOf" srcId="{944509B2-8973-4C9B-B8F2-60BAAE6C80CD}" destId="{670B7451-AAB5-4AC3-A0B5-1DFEF54DABF3}" srcOrd="0" destOrd="0" presId="urn:microsoft.com/office/officeart/2005/8/layout/hProcess9"/>
    <dgm:cxn modelId="{844666CA-091B-4F19-A004-3050D1C76BFE}" type="presParOf" srcId="{944509B2-8973-4C9B-B8F2-60BAAE6C80CD}" destId="{20048DF1-407E-450F-8556-C44C7485870A}" srcOrd="1" destOrd="0" presId="urn:microsoft.com/office/officeart/2005/8/layout/hProcess9"/>
    <dgm:cxn modelId="{04CEA9E7-35AA-469F-AF65-4D1447B6D829}" type="presParOf" srcId="{20048DF1-407E-450F-8556-C44C7485870A}" destId="{D84FB01C-FCCC-4D1C-B339-B048D91CF4B9}" srcOrd="0" destOrd="0" presId="urn:microsoft.com/office/officeart/2005/8/layout/hProcess9"/>
    <dgm:cxn modelId="{8405A24E-C580-4C7C-8B20-FAB0395EC1D3}" type="presParOf" srcId="{20048DF1-407E-450F-8556-C44C7485870A}" destId="{1683F7F5-B5C5-4247-A9C3-37F6F0A3451E}" srcOrd="1" destOrd="0" presId="urn:microsoft.com/office/officeart/2005/8/layout/hProcess9"/>
    <dgm:cxn modelId="{0DE952DF-6011-45E1-A1DD-66625D523D58}" type="presParOf" srcId="{20048DF1-407E-450F-8556-C44C7485870A}" destId="{BEB16BFC-A9EE-4A72-8BF6-DED34B8367D7}" srcOrd="2" destOrd="0" presId="urn:microsoft.com/office/officeart/2005/8/layout/hProcess9"/>
    <dgm:cxn modelId="{134B331F-BD65-4175-90D2-5873016DDA14}" type="presParOf" srcId="{20048DF1-407E-450F-8556-C44C7485870A}" destId="{22E47003-C817-4974-ABF7-F667F15A0B64}" srcOrd="3" destOrd="0" presId="urn:microsoft.com/office/officeart/2005/8/layout/hProcess9"/>
    <dgm:cxn modelId="{651147C9-435D-48B1-ACF6-450A0A9AD936}" type="presParOf" srcId="{20048DF1-407E-450F-8556-C44C7485870A}" destId="{CE96F03B-296A-404B-8801-87AB33E1412F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874F355-AF44-4E4E-9758-2E6340591CC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5E37F613-5D48-4403-9F7D-15132B483860}">
      <dgm:prSet phldrT="[文本]"/>
      <dgm:spPr/>
      <dgm:t>
        <a:bodyPr/>
        <a:lstStyle/>
        <a:p>
          <a:r>
            <a:rPr lang="zh-CN" altLang="en-US" dirty="0" smtClean="0"/>
            <a:t>控制力</a:t>
          </a:r>
          <a:endParaRPr lang="zh-CN" altLang="en-US" dirty="0"/>
        </a:p>
      </dgm:t>
    </dgm:pt>
    <dgm:pt modelId="{B3C7E833-0A71-4743-AF92-8AC29EF43B2B}" type="parTrans" cxnId="{7517DC7C-0EAD-4563-A6F9-6AD2E8CE67CC}">
      <dgm:prSet/>
      <dgm:spPr/>
      <dgm:t>
        <a:bodyPr/>
        <a:lstStyle/>
        <a:p>
          <a:endParaRPr lang="zh-CN" altLang="en-US"/>
        </a:p>
      </dgm:t>
    </dgm:pt>
    <dgm:pt modelId="{5E77E381-3633-4F65-B52C-29FF6D5AF5B1}" type="sibTrans" cxnId="{7517DC7C-0EAD-4563-A6F9-6AD2E8CE67CC}">
      <dgm:prSet/>
      <dgm:spPr/>
      <dgm:t>
        <a:bodyPr/>
        <a:lstStyle/>
        <a:p>
          <a:endParaRPr lang="zh-CN" altLang="en-US"/>
        </a:p>
      </dgm:t>
    </dgm:pt>
    <dgm:pt modelId="{100A977E-FB6B-4BE8-9F31-92C3929EE58B}">
      <dgm:prSet phldrT="[文本]"/>
      <dgm:spPr/>
      <dgm:t>
        <a:bodyPr/>
        <a:lstStyle/>
        <a:p>
          <a:r>
            <a:rPr lang="zh-CN" altLang="en-US" dirty="0" smtClean="0"/>
            <a:t>能力</a:t>
          </a:r>
          <a:endParaRPr lang="zh-CN" altLang="en-US" dirty="0"/>
        </a:p>
      </dgm:t>
    </dgm:pt>
    <dgm:pt modelId="{0CD42BAB-E363-489C-9D65-A52009847008}" type="parTrans" cxnId="{C42D5CFF-8FB1-4B30-BF03-A308EB6D8B28}">
      <dgm:prSet/>
      <dgm:spPr/>
      <dgm:t>
        <a:bodyPr/>
        <a:lstStyle/>
        <a:p>
          <a:endParaRPr lang="zh-CN" altLang="en-US"/>
        </a:p>
      </dgm:t>
    </dgm:pt>
    <dgm:pt modelId="{DA59D028-0806-49D2-815E-3E88C89A8C59}" type="sibTrans" cxnId="{C42D5CFF-8FB1-4B30-BF03-A308EB6D8B28}">
      <dgm:prSet/>
      <dgm:spPr/>
      <dgm:t>
        <a:bodyPr/>
        <a:lstStyle/>
        <a:p>
          <a:endParaRPr lang="zh-CN" altLang="en-US"/>
        </a:p>
      </dgm:t>
    </dgm:pt>
    <dgm:pt modelId="{70DD4C2F-F8D0-4789-924D-4696C0286899}">
      <dgm:prSet phldrT="[文本]"/>
      <dgm:spPr/>
      <dgm:t>
        <a:bodyPr/>
        <a:lstStyle/>
        <a:p>
          <a:r>
            <a:rPr lang="zh-CN" altLang="en-US" dirty="0" smtClean="0"/>
            <a:t>动力</a:t>
          </a:r>
          <a:endParaRPr lang="zh-CN" altLang="en-US" dirty="0"/>
        </a:p>
      </dgm:t>
    </dgm:pt>
    <dgm:pt modelId="{09009DD8-559B-4652-A8FF-55DD0BA4AEC8}" type="parTrans" cxnId="{C2FBB289-AD1A-4F32-95A2-4D8A933AF0FF}">
      <dgm:prSet/>
      <dgm:spPr/>
      <dgm:t>
        <a:bodyPr/>
        <a:lstStyle/>
        <a:p>
          <a:endParaRPr lang="zh-CN" altLang="en-US"/>
        </a:p>
      </dgm:t>
    </dgm:pt>
    <dgm:pt modelId="{0D3FE66C-7358-45F1-99D9-F9A5CAC2EB6D}" type="sibTrans" cxnId="{C2FBB289-AD1A-4F32-95A2-4D8A933AF0FF}">
      <dgm:prSet/>
      <dgm:spPr/>
      <dgm:t>
        <a:bodyPr/>
        <a:lstStyle/>
        <a:p>
          <a:endParaRPr lang="zh-CN" altLang="en-US"/>
        </a:p>
      </dgm:t>
    </dgm:pt>
    <dgm:pt modelId="{893CDA88-0F59-45CB-BC1A-4B7DC5EAC360}" type="pres">
      <dgm:prSet presAssocID="{5874F355-AF44-4E4E-9758-2E6340591CC8}" presName="compositeShape" presStyleCnt="0">
        <dgm:presLayoutVars>
          <dgm:chMax val="7"/>
          <dgm:dir/>
          <dgm:resizeHandles val="exact"/>
        </dgm:presLayoutVars>
      </dgm:prSet>
      <dgm:spPr/>
    </dgm:pt>
    <dgm:pt modelId="{438B14ED-6AE3-4EBC-83B2-4311F661B35C}" type="pres">
      <dgm:prSet presAssocID="{5E37F613-5D48-4403-9F7D-15132B483860}" presName="circ1" presStyleLbl="vennNode1" presStyleIdx="0" presStyleCnt="3"/>
      <dgm:spPr/>
      <dgm:t>
        <a:bodyPr/>
        <a:lstStyle/>
        <a:p>
          <a:endParaRPr lang="zh-CN" altLang="en-US"/>
        </a:p>
      </dgm:t>
    </dgm:pt>
    <dgm:pt modelId="{7470E3BD-A68E-4AD0-A30D-308E9B2F9AE3}" type="pres">
      <dgm:prSet presAssocID="{5E37F613-5D48-4403-9F7D-15132B48386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930FE7F-52FB-4599-A07D-517B48D2A0C0}" type="pres">
      <dgm:prSet presAssocID="{100A977E-FB6B-4BE8-9F31-92C3929EE58B}" presName="circ2" presStyleLbl="vennNode1" presStyleIdx="1" presStyleCnt="3"/>
      <dgm:spPr/>
      <dgm:t>
        <a:bodyPr/>
        <a:lstStyle/>
        <a:p>
          <a:endParaRPr lang="zh-CN" altLang="en-US"/>
        </a:p>
      </dgm:t>
    </dgm:pt>
    <dgm:pt modelId="{0EC75407-10A9-408E-AB24-451A033726A3}" type="pres">
      <dgm:prSet presAssocID="{100A977E-FB6B-4BE8-9F31-92C3929EE58B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4A8402B-913A-4A69-9A85-29CF181912CF}" type="pres">
      <dgm:prSet presAssocID="{70DD4C2F-F8D0-4789-924D-4696C0286899}" presName="circ3" presStyleLbl="vennNode1" presStyleIdx="2" presStyleCnt="3"/>
      <dgm:spPr/>
      <dgm:t>
        <a:bodyPr/>
        <a:lstStyle/>
        <a:p>
          <a:endParaRPr lang="zh-CN" altLang="en-US"/>
        </a:p>
      </dgm:t>
    </dgm:pt>
    <dgm:pt modelId="{7490D635-4E15-462C-A10A-FE923975CB60}" type="pres">
      <dgm:prSet presAssocID="{70DD4C2F-F8D0-4789-924D-4696C0286899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C2FBB289-AD1A-4F32-95A2-4D8A933AF0FF}" srcId="{5874F355-AF44-4E4E-9758-2E6340591CC8}" destId="{70DD4C2F-F8D0-4789-924D-4696C0286899}" srcOrd="2" destOrd="0" parTransId="{09009DD8-559B-4652-A8FF-55DD0BA4AEC8}" sibTransId="{0D3FE66C-7358-45F1-99D9-F9A5CAC2EB6D}"/>
    <dgm:cxn modelId="{A9EA88F4-47BE-4C63-B5AE-1C0B55460BAB}" type="presOf" srcId="{5E37F613-5D48-4403-9F7D-15132B483860}" destId="{7470E3BD-A68E-4AD0-A30D-308E9B2F9AE3}" srcOrd="1" destOrd="0" presId="urn:microsoft.com/office/officeart/2005/8/layout/venn1"/>
    <dgm:cxn modelId="{CBCED322-F24E-4ABF-A245-C696208B42BF}" type="presOf" srcId="{70DD4C2F-F8D0-4789-924D-4696C0286899}" destId="{7490D635-4E15-462C-A10A-FE923975CB60}" srcOrd="1" destOrd="0" presId="urn:microsoft.com/office/officeart/2005/8/layout/venn1"/>
    <dgm:cxn modelId="{D1091E8A-EC5C-4454-AFDB-F4113AB72B1D}" type="presOf" srcId="{70DD4C2F-F8D0-4789-924D-4696C0286899}" destId="{A4A8402B-913A-4A69-9A85-29CF181912CF}" srcOrd="0" destOrd="0" presId="urn:microsoft.com/office/officeart/2005/8/layout/venn1"/>
    <dgm:cxn modelId="{8D35A5B0-61D8-4986-A85E-2B8F7335C2A2}" type="presOf" srcId="{100A977E-FB6B-4BE8-9F31-92C3929EE58B}" destId="{9930FE7F-52FB-4599-A07D-517B48D2A0C0}" srcOrd="0" destOrd="0" presId="urn:microsoft.com/office/officeart/2005/8/layout/venn1"/>
    <dgm:cxn modelId="{BDE0E97D-27F3-419B-B36D-B2FE6989107D}" type="presOf" srcId="{100A977E-FB6B-4BE8-9F31-92C3929EE58B}" destId="{0EC75407-10A9-408E-AB24-451A033726A3}" srcOrd="1" destOrd="0" presId="urn:microsoft.com/office/officeart/2005/8/layout/venn1"/>
    <dgm:cxn modelId="{644C0B7B-3CE0-439A-A8D9-5770CFA6A98A}" type="presOf" srcId="{5E37F613-5D48-4403-9F7D-15132B483860}" destId="{438B14ED-6AE3-4EBC-83B2-4311F661B35C}" srcOrd="0" destOrd="0" presId="urn:microsoft.com/office/officeart/2005/8/layout/venn1"/>
    <dgm:cxn modelId="{7517DC7C-0EAD-4563-A6F9-6AD2E8CE67CC}" srcId="{5874F355-AF44-4E4E-9758-2E6340591CC8}" destId="{5E37F613-5D48-4403-9F7D-15132B483860}" srcOrd="0" destOrd="0" parTransId="{B3C7E833-0A71-4743-AF92-8AC29EF43B2B}" sibTransId="{5E77E381-3633-4F65-B52C-29FF6D5AF5B1}"/>
    <dgm:cxn modelId="{C42D5CFF-8FB1-4B30-BF03-A308EB6D8B28}" srcId="{5874F355-AF44-4E4E-9758-2E6340591CC8}" destId="{100A977E-FB6B-4BE8-9F31-92C3929EE58B}" srcOrd="1" destOrd="0" parTransId="{0CD42BAB-E363-489C-9D65-A52009847008}" sibTransId="{DA59D028-0806-49D2-815E-3E88C89A8C59}"/>
    <dgm:cxn modelId="{6657D218-E805-4859-84F9-4696A0905164}" type="presOf" srcId="{5874F355-AF44-4E4E-9758-2E6340591CC8}" destId="{893CDA88-0F59-45CB-BC1A-4B7DC5EAC360}" srcOrd="0" destOrd="0" presId="urn:microsoft.com/office/officeart/2005/8/layout/venn1"/>
    <dgm:cxn modelId="{EB1C444C-9005-48A9-B60D-A0345BABCC14}" type="presParOf" srcId="{893CDA88-0F59-45CB-BC1A-4B7DC5EAC360}" destId="{438B14ED-6AE3-4EBC-83B2-4311F661B35C}" srcOrd="0" destOrd="0" presId="urn:microsoft.com/office/officeart/2005/8/layout/venn1"/>
    <dgm:cxn modelId="{AD74B3DD-FDD6-4D07-BB44-05497B0B5CFD}" type="presParOf" srcId="{893CDA88-0F59-45CB-BC1A-4B7DC5EAC360}" destId="{7470E3BD-A68E-4AD0-A30D-308E9B2F9AE3}" srcOrd="1" destOrd="0" presId="urn:microsoft.com/office/officeart/2005/8/layout/venn1"/>
    <dgm:cxn modelId="{66DE2444-DD47-4996-BE45-0B9C3A531CA0}" type="presParOf" srcId="{893CDA88-0F59-45CB-BC1A-4B7DC5EAC360}" destId="{9930FE7F-52FB-4599-A07D-517B48D2A0C0}" srcOrd="2" destOrd="0" presId="urn:microsoft.com/office/officeart/2005/8/layout/venn1"/>
    <dgm:cxn modelId="{E51870FD-7A10-4402-B845-DC3AE0440BA7}" type="presParOf" srcId="{893CDA88-0F59-45CB-BC1A-4B7DC5EAC360}" destId="{0EC75407-10A9-408E-AB24-451A033726A3}" srcOrd="3" destOrd="0" presId="urn:microsoft.com/office/officeart/2005/8/layout/venn1"/>
    <dgm:cxn modelId="{5CF3FC5F-E357-4787-B065-54A4F51CBF86}" type="presParOf" srcId="{893CDA88-0F59-45CB-BC1A-4B7DC5EAC360}" destId="{A4A8402B-913A-4A69-9A85-29CF181912CF}" srcOrd="4" destOrd="0" presId="urn:microsoft.com/office/officeart/2005/8/layout/venn1"/>
    <dgm:cxn modelId="{33890107-A06D-4BE3-87CA-9DDF232D51B4}" type="presParOf" srcId="{893CDA88-0F59-45CB-BC1A-4B7DC5EAC360}" destId="{7490D635-4E15-462C-A10A-FE923975CB60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CD07A2-6AB5-4EC9-BD2A-08E3A5FF2D66}">
      <dsp:nvSpPr>
        <dsp:cNvPr id="0" name=""/>
        <dsp:cNvSpPr/>
      </dsp:nvSpPr>
      <dsp:spPr>
        <a:xfrm>
          <a:off x="1" y="0"/>
          <a:ext cx="4865701" cy="1894579"/>
        </a:xfrm>
        <a:prstGeom prst="rightArrow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3EC3FF-BEAB-4DE7-9504-EA39F32D5E41}">
      <dsp:nvSpPr>
        <dsp:cNvPr id="0" name=""/>
        <dsp:cNvSpPr/>
      </dsp:nvSpPr>
      <dsp:spPr>
        <a:xfrm>
          <a:off x="0" y="564501"/>
          <a:ext cx="1557001" cy="7578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500" kern="1200" dirty="0" smtClean="0"/>
            <a:t>业务逻辑</a:t>
          </a:r>
          <a:endParaRPr lang="zh-CN" altLang="en-US" sz="2500" kern="1200" dirty="0"/>
        </a:p>
      </dsp:txBody>
      <dsp:txXfrm>
        <a:off x="36994" y="601495"/>
        <a:ext cx="1483013" cy="683843"/>
      </dsp:txXfrm>
    </dsp:sp>
    <dsp:sp modelId="{DA8C5841-F1E2-43EB-B50A-1085D7592FCE}">
      <dsp:nvSpPr>
        <dsp:cNvPr id="0" name=""/>
        <dsp:cNvSpPr/>
      </dsp:nvSpPr>
      <dsp:spPr>
        <a:xfrm>
          <a:off x="1654351" y="568373"/>
          <a:ext cx="1557001" cy="7578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500" kern="1200" dirty="0" smtClean="0"/>
            <a:t>存储过程</a:t>
          </a:r>
          <a:endParaRPr lang="zh-CN" altLang="en-US" sz="2500" kern="1200" dirty="0"/>
        </a:p>
      </dsp:txBody>
      <dsp:txXfrm>
        <a:off x="1691345" y="605367"/>
        <a:ext cx="1483013" cy="683843"/>
      </dsp:txXfrm>
    </dsp:sp>
    <dsp:sp modelId="{19E19375-E84A-4CD2-8A38-99C86BFB9107}">
      <dsp:nvSpPr>
        <dsp:cNvPr id="0" name=""/>
        <dsp:cNvSpPr/>
      </dsp:nvSpPr>
      <dsp:spPr>
        <a:xfrm>
          <a:off x="3308286" y="568373"/>
          <a:ext cx="1557001" cy="757831"/>
        </a:xfrm>
        <a:prstGeom prst="roundRect">
          <a:avLst/>
        </a:prstGeom>
        <a:solidFill>
          <a:schemeClr val="accent6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500" kern="1200" dirty="0" smtClean="0"/>
            <a:t>统一服务</a:t>
          </a:r>
          <a:endParaRPr lang="zh-CN" altLang="en-US" sz="2500" kern="1200" dirty="0"/>
        </a:p>
      </dsp:txBody>
      <dsp:txXfrm>
        <a:off x="3345280" y="605367"/>
        <a:ext cx="1483013" cy="68384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0B7451-AAB5-4AC3-A0B5-1DFEF54DABF3}">
      <dsp:nvSpPr>
        <dsp:cNvPr id="0" name=""/>
        <dsp:cNvSpPr/>
      </dsp:nvSpPr>
      <dsp:spPr>
        <a:xfrm flipH="1">
          <a:off x="1" y="0"/>
          <a:ext cx="5315084" cy="1849480"/>
        </a:xfrm>
        <a:prstGeom prst="rightArrow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4FB01C-FCCC-4D1C-B339-B048D91CF4B9}">
      <dsp:nvSpPr>
        <dsp:cNvPr id="0" name=""/>
        <dsp:cNvSpPr/>
      </dsp:nvSpPr>
      <dsp:spPr>
        <a:xfrm>
          <a:off x="2789" y="554844"/>
          <a:ext cx="1674330" cy="739792"/>
        </a:xfrm>
        <a:prstGeom prst="roundRect">
          <a:avLst/>
        </a:prstGeom>
        <a:solidFill>
          <a:schemeClr val="accent4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300" kern="1200" dirty="0" smtClean="0"/>
            <a:t>套程序</a:t>
          </a:r>
          <a:endParaRPr lang="zh-CN" altLang="en-US" sz="2300" kern="1200" dirty="0"/>
        </a:p>
      </dsp:txBody>
      <dsp:txXfrm>
        <a:off x="38903" y="590958"/>
        <a:ext cx="1602102" cy="667564"/>
      </dsp:txXfrm>
    </dsp:sp>
    <dsp:sp modelId="{BEB16BFC-A9EE-4A72-8BF6-DED34B8367D7}">
      <dsp:nvSpPr>
        <dsp:cNvPr id="0" name=""/>
        <dsp:cNvSpPr/>
      </dsp:nvSpPr>
      <dsp:spPr>
        <a:xfrm>
          <a:off x="1820378" y="554844"/>
          <a:ext cx="1674330" cy="7397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300" kern="1200" dirty="0" smtClean="0"/>
            <a:t>美工</a:t>
          </a:r>
          <a:r>
            <a:rPr lang="en-US" altLang="zh-CN" sz="2300" kern="1200" dirty="0" smtClean="0"/>
            <a:t>&amp;</a:t>
          </a:r>
          <a:r>
            <a:rPr lang="zh-CN" altLang="en-US" sz="2300" kern="1200" dirty="0" smtClean="0"/>
            <a:t>切图</a:t>
          </a:r>
          <a:endParaRPr lang="zh-CN" altLang="en-US" sz="2300" kern="1200" dirty="0"/>
        </a:p>
      </dsp:txBody>
      <dsp:txXfrm>
        <a:off x="1856492" y="590958"/>
        <a:ext cx="1602102" cy="667564"/>
      </dsp:txXfrm>
    </dsp:sp>
    <dsp:sp modelId="{CE96F03B-296A-404B-8801-87AB33E1412F}">
      <dsp:nvSpPr>
        <dsp:cNvPr id="0" name=""/>
        <dsp:cNvSpPr/>
      </dsp:nvSpPr>
      <dsp:spPr>
        <a:xfrm>
          <a:off x="3637966" y="554844"/>
          <a:ext cx="1674330" cy="7397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300" kern="1200" dirty="0" smtClean="0"/>
            <a:t>界面策划</a:t>
          </a:r>
          <a:endParaRPr lang="zh-CN" altLang="en-US" sz="2300" kern="1200" dirty="0"/>
        </a:p>
      </dsp:txBody>
      <dsp:txXfrm>
        <a:off x="3674080" y="590958"/>
        <a:ext cx="1602102" cy="66756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全景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图片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软件开发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2015-08-04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1068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CN" altLang="en-US" dirty="0" smtClean="0"/>
              <a:t>医院</a:t>
            </a:r>
            <a:r>
              <a:rPr lang="en-US" altLang="zh-CN" dirty="0" smtClean="0"/>
              <a:t>-</a:t>
            </a:r>
            <a:r>
              <a:rPr lang="zh-CN" altLang="en-US" dirty="0" smtClean="0"/>
              <a:t>社区</a:t>
            </a:r>
            <a:r>
              <a:rPr lang="en-US" altLang="zh-CN" dirty="0" smtClean="0"/>
              <a:t>-</a:t>
            </a:r>
            <a:r>
              <a:rPr lang="zh-CN" altLang="en-US" dirty="0" smtClean="0"/>
              <a:t>家庭间的互联互通与服务体系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物联网从概念到发展的转变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崛起的创客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迫切的标准化</a:t>
            </a:r>
            <a:endParaRPr lang="en-US" altLang="zh-CN" dirty="0" smtClean="0"/>
          </a:p>
          <a:p>
            <a:r>
              <a:rPr lang="zh-CN" altLang="en-US" dirty="0" smtClean="0"/>
              <a:t>家庭内的个性化共享监测</a:t>
            </a:r>
            <a:endParaRPr lang="en-US" altLang="zh-CN" dirty="0" smtClean="0"/>
          </a:p>
          <a:p>
            <a:r>
              <a:rPr lang="zh-CN" altLang="en-US" dirty="0" smtClean="0"/>
              <a:t>关爱家庭，托管服务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0"/>
            <a:ext cx="4572000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益体康的互联互通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4372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目录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CN" altLang="en-US" dirty="0" smtClean="0"/>
              <a:t>分工简约的</a:t>
            </a:r>
            <a:r>
              <a:rPr lang="zh-CN" altLang="en-US" dirty="0" smtClean="0">
                <a:solidFill>
                  <a:srgbClr val="FF0000"/>
                </a:solidFill>
              </a:rPr>
              <a:t>开发模型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zh-CN" altLang="en-US" dirty="0" smtClean="0"/>
              <a:t>统一规范的</a:t>
            </a:r>
            <a:r>
              <a:rPr lang="zh-CN" altLang="en-US" dirty="0" smtClean="0">
                <a:solidFill>
                  <a:srgbClr val="FF0000"/>
                </a:solidFill>
              </a:rPr>
              <a:t>调用模式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zh-CN" altLang="en-US" dirty="0" smtClean="0"/>
              <a:t>安全可靠的</a:t>
            </a:r>
            <a:r>
              <a:rPr lang="zh-CN" altLang="en-US" dirty="0" smtClean="0">
                <a:solidFill>
                  <a:srgbClr val="FF0000"/>
                </a:solidFill>
              </a:rPr>
              <a:t>访问机制</a:t>
            </a:r>
            <a:endParaRPr lang="zh-CN" altLang="en-US" dirty="0">
              <a:solidFill>
                <a:srgbClr val="FF0000"/>
              </a:solidFill>
            </a:endParaRPr>
          </a:p>
          <a:p>
            <a:r>
              <a:rPr lang="zh-CN" altLang="en-US" dirty="0" smtClean="0"/>
              <a:t>清晰可见的</a:t>
            </a:r>
            <a:r>
              <a:rPr lang="zh-CN" altLang="en-US" dirty="0" smtClean="0">
                <a:solidFill>
                  <a:srgbClr val="FF0000"/>
                </a:solidFill>
              </a:rPr>
              <a:t>需求分析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zh-CN" altLang="en-US" dirty="0" smtClean="0"/>
              <a:t>打造企业的</a:t>
            </a:r>
            <a:r>
              <a:rPr lang="zh-CN" altLang="en-US" dirty="0" smtClean="0">
                <a:solidFill>
                  <a:srgbClr val="FF0000"/>
                </a:solidFill>
              </a:rPr>
              <a:t>基础建设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zh-CN" altLang="en-US" dirty="0" smtClean="0">
                <a:solidFill>
                  <a:srgbClr val="FF0000"/>
                </a:solidFill>
              </a:rPr>
              <a:t>团队管理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zh-CN" altLang="en-US" dirty="0"/>
              <a:t>心</a:t>
            </a:r>
            <a:r>
              <a:rPr lang="zh-CN" altLang="en-US" dirty="0" smtClean="0"/>
              <a:t>电互联</a:t>
            </a:r>
            <a:endParaRPr lang="en-US" altLang="zh-CN" dirty="0" smtClean="0"/>
          </a:p>
          <a:p>
            <a:r>
              <a:rPr lang="zh-CN" altLang="en-US" dirty="0" smtClean="0"/>
              <a:t>益体康的一体化服务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70867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5220220" y="90226"/>
            <a:ext cx="6971780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</a:rPr>
              <a:t>#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region public 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enumErrorCode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GetOrderItem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(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int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nId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, out string 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strData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)</a:t>
            </a:r>
          </a:p>
          <a:p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        /// &lt;summary&gt;</a:t>
            </a:r>
          </a:p>
          <a:p>
            <a:r>
              <a:rPr lang="zh-CN" altLang="en-US" sz="1400" dirty="0">
                <a:solidFill>
                  <a:schemeClr val="bg1">
                    <a:lumMod val="75000"/>
                  </a:schemeClr>
                </a:solidFill>
              </a:rPr>
              <a:t>        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///</a:t>
            </a:r>
            <a:r>
              <a:rPr lang="zh-CN" altLang="en-US" sz="1400" dirty="0">
                <a:solidFill>
                  <a:schemeClr val="bg1">
                    <a:lumMod val="75000"/>
                  </a:schemeClr>
                </a:solidFill>
              </a:rPr>
              <a:t> 获取订单信息</a:t>
            </a:r>
          </a:p>
          <a:p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        /// &lt;/summary&gt;</a:t>
            </a:r>
          </a:p>
          <a:p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        /// &lt;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param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 name="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nId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"&gt;&lt;/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param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&gt;</a:t>
            </a:r>
          </a:p>
          <a:p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        /// &lt;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param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 name="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strData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"&gt;&lt;/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param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&gt;</a:t>
            </a:r>
          </a:p>
          <a:p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        /// &lt;returns&gt;&lt;/returns&gt;</a:t>
            </a:r>
          </a:p>
          <a:p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        public 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enumErrorCode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GetOrderItem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(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int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nId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, out string 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strData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)</a:t>
            </a:r>
          </a:p>
          <a:p>
            <a:r>
              <a:rPr lang="zh-CN" altLang="en-US" sz="1400" dirty="0">
                <a:solidFill>
                  <a:schemeClr val="bg1">
                    <a:lumMod val="75000"/>
                  </a:schemeClr>
                </a:solidFill>
              </a:rPr>
              <a:t>        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{</a:t>
            </a:r>
          </a:p>
          <a:p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            return 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GetOrderItemEx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(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strTokenId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nId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, out 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strData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);</a:t>
            </a:r>
          </a:p>
          <a:p>
            <a:r>
              <a:rPr lang="zh-CN" altLang="en-US" sz="1400" dirty="0">
                <a:solidFill>
                  <a:schemeClr val="bg1">
                    <a:lumMod val="75000"/>
                  </a:schemeClr>
                </a:solidFill>
              </a:rPr>
              <a:t>        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}</a:t>
            </a:r>
          </a:p>
          <a:p>
            <a:endParaRPr lang="zh-CN" alt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        [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WebMethod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]</a:t>
            </a:r>
          </a:p>
          <a:p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        public 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enumErrorCode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GetOrderItemEx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(string 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strToken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int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nId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, out string 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strData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)</a:t>
            </a:r>
          </a:p>
          <a:p>
            <a:r>
              <a:rPr lang="zh-CN" altLang="en-US" sz="1400" dirty="0">
                <a:solidFill>
                  <a:schemeClr val="bg1">
                    <a:lumMod val="75000"/>
                  </a:schemeClr>
                </a:solidFill>
              </a:rPr>
              <a:t>        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{</a:t>
            </a:r>
          </a:p>
          <a:p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            return 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GetCommList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(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strToken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, "EB_ORDER_GETITEM", out 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strData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, new 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SqlParameter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[] {</a:t>
            </a:r>
          </a:p>
          <a:p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                new 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SqlParameter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("ID" , 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nId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)</a:t>
            </a:r>
          </a:p>
          <a:p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</a:rPr>
              <a:t>		});</a:t>
            </a:r>
            <a:endParaRPr lang="en-US" altLang="zh-CN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zh-CN" altLang="en-US" sz="1400" dirty="0">
                <a:solidFill>
                  <a:schemeClr val="bg1">
                    <a:lumMod val="75000"/>
                  </a:schemeClr>
                </a:solidFill>
              </a:rPr>
              <a:t>        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}</a:t>
            </a:r>
          </a:p>
          <a:p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        #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endregion</a:t>
            </a:r>
            <a:endParaRPr lang="zh-CN" alt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-262022" y="2366963"/>
            <a:ext cx="6273962" cy="41857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</a:rPr>
              <a:t>	#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region public 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enumErrorCode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UnlockUser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(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int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nUserId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)</a:t>
            </a:r>
          </a:p>
          <a:p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        /// &lt;summary&gt;</a:t>
            </a:r>
          </a:p>
          <a:p>
            <a:r>
              <a:rPr lang="zh-CN" altLang="en-US" sz="1400" dirty="0">
                <a:solidFill>
                  <a:schemeClr val="bg1">
                    <a:lumMod val="75000"/>
                  </a:schemeClr>
                </a:solidFill>
              </a:rPr>
              <a:t>        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///</a:t>
            </a:r>
            <a:r>
              <a:rPr lang="zh-CN" altLang="en-US" sz="1400" dirty="0">
                <a:solidFill>
                  <a:schemeClr val="bg1">
                    <a:lumMod val="75000"/>
                  </a:schemeClr>
                </a:solidFill>
              </a:rPr>
              <a:t> 给用户解锁</a:t>
            </a:r>
          </a:p>
          <a:p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        /// &lt;/summary&gt;</a:t>
            </a:r>
          </a:p>
          <a:p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        /// &lt;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param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 name="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nUserId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"&gt;</a:t>
            </a:r>
            <a:r>
              <a:rPr lang="zh-CN" altLang="en-US" sz="1400" dirty="0">
                <a:solidFill>
                  <a:schemeClr val="bg1">
                    <a:lumMod val="75000"/>
                  </a:schemeClr>
                </a:solidFill>
              </a:rPr>
              <a:t>用户标识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&lt;/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param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&gt;</a:t>
            </a:r>
          </a:p>
          <a:p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        /// &lt;returns&gt;</a:t>
            </a:r>
            <a:r>
              <a:rPr lang="zh-CN" altLang="en-US" sz="1400" dirty="0">
                <a:solidFill>
                  <a:schemeClr val="bg1">
                    <a:lumMod val="75000"/>
                  </a:schemeClr>
                </a:solidFill>
              </a:rPr>
              <a:t>返回错误码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&lt;/returns&gt;</a:t>
            </a:r>
          </a:p>
          <a:p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        public 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enumErrorCode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UnlockUser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(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int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nUserId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)</a:t>
            </a:r>
          </a:p>
          <a:p>
            <a:r>
              <a:rPr lang="zh-CN" altLang="en-US" sz="1400" dirty="0">
                <a:solidFill>
                  <a:schemeClr val="bg1">
                    <a:lumMod val="75000"/>
                  </a:schemeClr>
                </a:solidFill>
              </a:rPr>
              <a:t>        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{</a:t>
            </a:r>
          </a:p>
          <a:p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            return 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UnlockUserEx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(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strTokenId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nUserId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);</a:t>
            </a:r>
          </a:p>
          <a:p>
            <a:r>
              <a:rPr lang="zh-CN" altLang="en-US" sz="1400" dirty="0">
                <a:solidFill>
                  <a:schemeClr val="bg1">
                    <a:lumMod val="75000"/>
                  </a:schemeClr>
                </a:solidFill>
              </a:rPr>
              <a:t>        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}</a:t>
            </a:r>
          </a:p>
          <a:p>
            <a:endParaRPr lang="zh-CN" alt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        [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WebMethod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]</a:t>
            </a:r>
          </a:p>
          <a:p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        public 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enumErrorCode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UnlockUserEx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(string 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strToken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int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nUserId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)</a:t>
            </a:r>
          </a:p>
          <a:p>
            <a:r>
              <a:rPr lang="zh-CN" altLang="en-US" sz="1400" dirty="0">
                <a:solidFill>
                  <a:schemeClr val="bg1">
                    <a:lumMod val="75000"/>
                  </a:schemeClr>
                </a:solidFill>
              </a:rPr>
              <a:t>        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{</a:t>
            </a:r>
          </a:p>
          <a:p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            return 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ExecuteCommand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(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strToken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, "HR_USER_UNLOCK", new 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SqlParameter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[]{</a:t>
            </a:r>
          </a:p>
          <a:p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                new 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SqlParameter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("USERID", 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nUserId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)</a:t>
            </a:r>
          </a:p>
          <a:p>
            <a:r>
              <a:rPr lang="zh-CN" altLang="en-US" sz="1400" dirty="0">
                <a:solidFill>
                  <a:schemeClr val="bg1">
                    <a:lumMod val="75000"/>
                  </a:schemeClr>
                </a:solidFill>
              </a:rPr>
              <a:t>            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});</a:t>
            </a:r>
          </a:p>
          <a:p>
            <a:r>
              <a:rPr lang="zh-CN" altLang="en-US" sz="1400" dirty="0">
                <a:solidFill>
                  <a:schemeClr val="bg1">
                    <a:lumMod val="75000"/>
                  </a:schemeClr>
                </a:solidFill>
              </a:rPr>
              <a:t>        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}</a:t>
            </a:r>
          </a:p>
          <a:p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</a:rPr>
              <a:t>        #</a:t>
            </a:r>
            <a:r>
              <a:rPr lang="en-US" altLang="zh-CN" sz="1400" dirty="0" err="1">
                <a:solidFill>
                  <a:schemeClr val="bg1">
                    <a:lumMod val="75000"/>
                  </a:schemeClr>
                </a:solidFill>
              </a:rPr>
              <a:t>endregion</a:t>
            </a:r>
            <a:endParaRPr lang="zh-CN" alt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分工简约的开发模型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474306"/>
              </p:ext>
            </p:extLst>
          </p:nvPr>
        </p:nvGraphicFramePr>
        <p:xfrm>
          <a:off x="914400" y="2366963"/>
          <a:ext cx="10363200" cy="3424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图示 4"/>
          <p:cNvGraphicFramePr/>
          <p:nvPr>
            <p:extLst>
              <p:ext uri="{D42A27DB-BD31-4B8C-83A1-F6EECF244321}">
                <p14:modId xmlns:p14="http://schemas.microsoft.com/office/powerpoint/2010/main" val="1800510285"/>
              </p:ext>
            </p:extLst>
          </p:nvPr>
        </p:nvGraphicFramePr>
        <p:xfrm>
          <a:off x="2032000" y="6084277"/>
          <a:ext cx="8128000" cy="3282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11507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统一规范的调用模式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CN" altLang="en-US" dirty="0" smtClean="0"/>
              <a:t>业务逻辑完全由存储过程来写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简洁性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统一的业务逻辑（</a:t>
            </a:r>
            <a:r>
              <a:rPr lang="en-US" altLang="zh-CN" dirty="0" smtClean="0"/>
              <a:t>SOA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标准的编码规则</a:t>
            </a:r>
            <a:endParaRPr lang="en-US" altLang="zh-CN" dirty="0" smtClean="0"/>
          </a:p>
          <a:p>
            <a:r>
              <a:rPr lang="zh-CN" altLang="en-US" dirty="0" smtClean="0"/>
              <a:t>系统分工明确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存储过程关心逻辑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前台关心界面操作</a:t>
            </a:r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endParaRPr lang="zh-CN" altLang="en-US" dirty="0"/>
          </a:p>
        </p:txBody>
      </p:sp>
      <p:graphicFrame>
        <p:nvGraphicFramePr>
          <p:cNvPr id="4" name="图示 3"/>
          <p:cNvGraphicFramePr/>
          <p:nvPr>
            <p:extLst>
              <p:ext uri="{D42A27DB-BD31-4B8C-83A1-F6EECF244321}">
                <p14:modId xmlns:p14="http://schemas.microsoft.com/office/powerpoint/2010/main" val="3554855437"/>
              </p:ext>
            </p:extLst>
          </p:nvPr>
        </p:nvGraphicFramePr>
        <p:xfrm>
          <a:off x="6049108" y="2214694"/>
          <a:ext cx="5228492" cy="3923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0531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安全可靠的访问机制</a:t>
            </a:r>
            <a:endParaRPr lang="zh-CN" altLang="en-US" dirty="0"/>
          </a:p>
        </p:txBody>
      </p:sp>
      <p:graphicFrame>
        <p:nvGraphicFramePr>
          <p:cNvPr id="8" name="内容占位符 7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389729939"/>
              </p:ext>
            </p:extLst>
          </p:nvPr>
        </p:nvGraphicFramePr>
        <p:xfrm>
          <a:off x="4829907" y="1921488"/>
          <a:ext cx="3012831" cy="3260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图示 8"/>
          <p:cNvGraphicFramePr/>
          <p:nvPr>
            <p:extLst>
              <p:ext uri="{D42A27DB-BD31-4B8C-83A1-F6EECF244321}">
                <p14:modId xmlns:p14="http://schemas.microsoft.com/office/powerpoint/2010/main" val="1768036827"/>
              </p:ext>
            </p:extLst>
          </p:nvPr>
        </p:nvGraphicFramePr>
        <p:xfrm>
          <a:off x="7397262" y="867507"/>
          <a:ext cx="3278554" cy="54981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0" name="内容占位符 2"/>
          <p:cNvSpPr txBox="1">
            <a:spLocks/>
          </p:cNvSpPr>
          <p:nvPr/>
        </p:nvSpPr>
        <p:spPr>
          <a:xfrm>
            <a:off x="913774" y="2367092"/>
            <a:ext cx="10363826" cy="342410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 smtClean="0"/>
              <a:t>登录返回</a:t>
            </a:r>
            <a:r>
              <a:rPr lang="en-US" altLang="zh-CN" dirty="0" smtClean="0"/>
              <a:t>TOKEN</a:t>
            </a:r>
          </a:p>
          <a:p>
            <a:pPr lvl="1"/>
            <a:r>
              <a:rPr lang="zh-CN" altLang="en-US" dirty="0" smtClean="0"/>
              <a:t>通过</a:t>
            </a:r>
            <a:r>
              <a:rPr lang="en-US" altLang="zh-CN" dirty="0" smtClean="0"/>
              <a:t>TOKEN</a:t>
            </a:r>
            <a:r>
              <a:rPr lang="zh-CN" altLang="en-US" dirty="0" smtClean="0"/>
              <a:t>的时效性保证连接的安全性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敏感信息的安全性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最少的参数输入量</a:t>
            </a:r>
          </a:p>
          <a:p>
            <a:r>
              <a:rPr lang="zh-CN" altLang="en-US" dirty="0" smtClean="0"/>
              <a:t>安全认证在过程内完成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无法通过代码破译与调整参数来获取数据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日志不会被篡改</a:t>
            </a:r>
            <a:endParaRPr lang="en-US" altLang="zh-CN" dirty="0" smtClean="0"/>
          </a:p>
          <a:p>
            <a:r>
              <a:rPr lang="zh-CN" altLang="en-US" sz="2300" dirty="0"/>
              <a:t>数据安全</a:t>
            </a:r>
            <a:r>
              <a:rPr lang="zh-CN" altLang="en-US" dirty="0" smtClean="0"/>
              <a:t>性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双</a:t>
            </a:r>
            <a:r>
              <a:rPr lang="en-US" altLang="zh-CN" dirty="0" smtClean="0"/>
              <a:t>ID</a:t>
            </a:r>
            <a:r>
              <a:rPr lang="zh-CN" altLang="en-US" dirty="0" smtClean="0"/>
              <a:t>机制（用途：访问、运算）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数据库级、内容级的局部加密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91747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清晰可见的需求分析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CN" altLang="en-US" dirty="0" smtClean="0"/>
              <a:t>数据驱动分析法</a:t>
            </a:r>
            <a:endParaRPr lang="en-US" altLang="zh-CN" dirty="0" smtClean="0"/>
          </a:p>
          <a:p>
            <a:r>
              <a:rPr lang="en-US" altLang="zh-CN" dirty="0" smtClean="0"/>
              <a:t>UC</a:t>
            </a:r>
            <a:r>
              <a:rPr lang="zh-CN" altLang="en-US" dirty="0" smtClean="0"/>
              <a:t>功能完整性分析</a:t>
            </a:r>
            <a:endParaRPr lang="en-US" altLang="zh-CN" dirty="0" smtClean="0"/>
          </a:p>
          <a:p>
            <a:r>
              <a:rPr lang="zh-CN" altLang="en-US" dirty="0" smtClean="0"/>
              <a:t>常用分析法：鱼骨图</a:t>
            </a:r>
            <a:endParaRPr lang="en-US" altLang="zh-CN" dirty="0" smtClean="0"/>
          </a:p>
          <a:p>
            <a:r>
              <a:rPr lang="zh-CN" altLang="en-US" dirty="0" smtClean="0"/>
              <a:t>常用工具</a:t>
            </a:r>
            <a:r>
              <a:rPr lang="en-US" altLang="zh-CN" dirty="0" smtClean="0"/>
              <a:t>1</a:t>
            </a:r>
            <a:r>
              <a:rPr lang="zh-CN" altLang="en-US" dirty="0" smtClean="0"/>
              <a:t>：思维导图</a:t>
            </a:r>
            <a:endParaRPr lang="en-US" altLang="zh-CN" dirty="0" smtClean="0"/>
          </a:p>
          <a:p>
            <a:r>
              <a:rPr lang="zh-CN" altLang="en-US" dirty="0" smtClean="0"/>
              <a:t>常用工具</a:t>
            </a:r>
            <a:r>
              <a:rPr lang="en-US" altLang="zh-CN" dirty="0" smtClean="0"/>
              <a:t>2</a:t>
            </a:r>
            <a:r>
              <a:rPr lang="zh-CN" altLang="en-US" dirty="0" smtClean="0"/>
              <a:t>：</a:t>
            </a:r>
            <a:r>
              <a:rPr lang="en-US" altLang="zh-CN" dirty="0" smtClean="0"/>
              <a:t>VISIO</a:t>
            </a:r>
            <a:r>
              <a:rPr lang="zh-CN" altLang="en-US" dirty="0" smtClean="0"/>
              <a:t>跨职能流程图</a:t>
            </a:r>
            <a:endParaRPr lang="en-US" altLang="zh-CN" dirty="0" smtClean="0"/>
          </a:p>
          <a:p>
            <a:r>
              <a:rPr lang="zh-CN" altLang="en-US" dirty="0" smtClean="0"/>
              <a:t>常用工具</a:t>
            </a:r>
            <a:r>
              <a:rPr lang="en-US" altLang="zh-CN" dirty="0" smtClean="0"/>
              <a:t>3</a:t>
            </a:r>
            <a:r>
              <a:rPr lang="zh-CN" altLang="en-US" dirty="0" smtClean="0"/>
              <a:t>：</a:t>
            </a:r>
            <a:r>
              <a:rPr lang="en-US" altLang="zh-CN" dirty="0" err="1" smtClean="0"/>
              <a:t>Axure</a:t>
            </a:r>
            <a:r>
              <a:rPr lang="zh-CN" altLang="en-US" dirty="0" smtClean="0"/>
              <a:t>需求重现</a:t>
            </a:r>
            <a:endParaRPr lang="zh-CN" altLang="en-US" dirty="0"/>
          </a:p>
        </p:txBody>
      </p:sp>
      <p:graphicFrame>
        <p:nvGraphicFramePr>
          <p:cNvPr id="4" name="图示 3"/>
          <p:cNvGraphicFramePr/>
          <p:nvPr>
            <p:extLst>
              <p:ext uri="{D42A27DB-BD31-4B8C-83A1-F6EECF244321}">
                <p14:modId xmlns:p14="http://schemas.microsoft.com/office/powerpoint/2010/main" val="3539388682"/>
              </p:ext>
            </p:extLst>
          </p:nvPr>
        </p:nvGraphicFramePr>
        <p:xfrm>
          <a:off x="4747846" y="2661138"/>
          <a:ext cx="5412153" cy="34771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570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打造企业的基础建设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CN" altLang="en-US" dirty="0" smtClean="0"/>
              <a:t>提取软件公有模块，组建企业基础库</a:t>
            </a:r>
            <a:endParaRPr lang="en-US" altLang="zh-CN" dirty="0" smtClean="0"/>
          </a:p>
          <a:p>
            <a:r>
              <a:rPr lang="zh-CN" altLang="en-US" dirty="0" smtClean="0"/>
              <a:t>规范企业开发模式，框架、基础模块快速部署</a:t>
            </a:r>
            <a:endParaRPr lang="en-US" altLang="zh-CN" dirty="0" smtClean="0"/>
          </a:p>
          <a:p>
            <a:r>
              <a:rPr lang="zh-CN" altLang="en-US" dirty="0" smtClean="0"/>
              <a:t>激励编写优质代码，降低业务代码的复杂性</a:t>
            </a:r>
            <a:endParaRPr lang="en-US" altLang="zh-CN" dirty="0" smtClean="0"/>
          </a:p>
          <a:p>
            <a:r>
              <a:rPr lang="zh-CN" altLang="en-US" dirty="0" smtClean="0"/>
              <a:t>统一业务编码规则，编码工业化、流水化</a:t>
            </a:r>
            <a:endParaRPr lang="zh-CN" altLang="en-US" dirty="0"/>
          </a:p>
        </p:txBody>
      </p:sp>
      <p:graphicFrame>
        <p:nvGraphicFramePr>
          <p:cNvPr id="4" name="图示 3"/>
          <p:cNvGraphicFramePr/>
          <p:nvPr>
            <p:extLst>
              <p:ext uri="{D42A27DB-BD31-4B8C-83A1-F6EECF244321}">
                <p14:modId xmlns:p14="http://schemas.microsoft.com/office/powerpoint/2010/main" val="830429929"/>
              </p:ext>
            </p:extLst>
          </p:nvPr>
        </p:nvGraphicFramePr>
        <p:xfrm>
          <a:off x="121733" y="4659820"/>
          <a:ext cx="4865704" cy="18945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图示 4"/>
          <p:cNvGraphicFramePr/>
          <p:nvPr>
            <p:extLst>
              <p:ext uri="{D42A27DB-BD31-4B8C-83A1-F6EECF244321}">
                <p14:modId xmlns:p14="http://schemas.microsoft.com/office/powerpoint/2010/main" val="1230092169"/>
              </p:ext>
            </p:extLst>
          </p:nvPr>
        </p:nvGraphicFramePr>
        <p:xfrm>
          <a:off x="6754554" y="4659820"/>
          <a:ext cx="5315087" cy="1849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左右箭头标注 6"/>
          <p:cNvSpPr/>
          <p:nvPr/>
        </p:nvSpPr>
        <p:spPr>
          <a:xfrm>
            <a:off x="5213770" y="4356221"/>
            <a:ext cx="1314450" cy="2501779"/>
          </a:xfrm>
          <a:prstGeom prst="left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读取数据</a:t>
            </a:r>
            <a:endParaRPr lang="en-US" altLang="zh-CN" dirty="0" smtClean="0"/>
          </a:p>
          <a:p>
            <a:pPr algn="ctr"/>
            <a:r>
              <a:rPr lang="en-US" altLang="zh-CN" dirty="0" smtClean="0"/>
              <a:t>+</a:t>
            </a:r>
          </a:p>
          <a:p>
            <a:pPr algn="ctr"/>
            <a:r>
              <a:rPr lang="zh-CN" altLang="en-US" dirty="0" smtClean="0"/>
              <a:t>提交数据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2968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团队管理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dirty="0" smtClean="0"/>
              <a:t>激励机制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提高员工编写优质代码的积极性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鼓励员工的创新能力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鼓励员工分享知识、互帮互助</a:t>
            </a:r>
            <a:endParaRPr lang="en-US" altLang="zh-CN" dirty="0" smtClean="0"/>
          </a:p>
          <a:p>
            <a:r>
              <a:rPr lang="zh-CN" altLang="en-US" dirty="0" smtClean="0"/>
              <a:t>被动分配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工作量员工说了算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工作量积分考核制</a:t>
            </a:r>
            <a:endParaRPr lang="en-US" altLang="zh-CN" dirty="0" smtClean="0"/>
          </a:p>
          <a:p>
            <a:r>
              <a:rPr lang="zh-CN" altLang="en-US" dirty="0" smtClean="0"/>
              <a:t>项目进度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1234</a:t>
            </a:r>
            <a:r>
              <a:rPr lang="zh-CN" altLang="en-US" dirty="0" smtClean="0"/>
              <a:t>可修正的进度跟踪模式</a:t>
            </a:r>
            <a:endParaRPr lang="zh-CN" altLang="en-US" dirty="0"/>
          </a:p>
        </p:txBody>
      </p:sp>
      <p:graphicFrame>
        <p:nvGraphicFramePr>
          <p:cNvPr id="4" name="图示 3"/>
          <p:cNvGraphicFramePr/>
          <p:nvPr>
            <p:extLst>
              <p:ext uri="{D42A27DB-BD31-4B8C-83A1-F6EECF244321}">
                <p14:modId xmlns:p14="http://schemas.microsoft.com/office/powerpoint/2010/main" val="2302132784"/>
              </p:ext>
            </p:extLst>
          </p:nvPr>
        </p:nvGraphicFramePr>
        <p:xfrm>
          <a:off x="4786313" y="2517310"/>
          <a:ext cx="5859462" cy="31236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7092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心电互联</a:t>
            </a:r>
            <a:endParaRPr lang="zh-CN" altLang="en-US" dirty="0"/>
          </a:p>
        </p:txBody>
      </p:sp>
      <p:graphicFrame>
        <p:nvGraphicFramePr>
          <p:cNvPr id="8" name="内容占位符 7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365835911"/>
              </p:ext>
            </p:extLst>
          </p:nvPr>
        </p:nvGraphicFramePr>
        <p:xfrm>
          <a:off x="3282462" y="2366963"/>
          <a:ext cx="7995138" cy="3424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内容占位符 2"/>
          <p:cNvSpPr txBox="1">
            <a:spLocks/>
          </p:cNvSpPr>
          <p:nvPr/>
        </p:nvSpPr>
        <p:spPr>
          <a:xfrm>
            <a:off x="913774" y="2367092"/>
            <a:ext cx="10363826" cy="3424107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 smtClean="0"/>
              <a:t>推送机制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30</a:t>
            </a:r>
            <a:r>
              <a:rPr lang="zh-CN" altLang="en-US" dirty="0" smtClean="0"/>
              <a:t>秒内被动推送（等待专家主动请求）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1</a:t>
            </a:r>
            <a:r>
              <a:rPr lang="zh-CN" altLang="en-US" dirty="0" smtClean="0"/>
              <a:t>分钟内主动推送（推送给有效专家）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2</a:t>
            </a:r>
            <a:r>
              <a:rPr lang="zh-CN" altLang="en-US" dirty="0" smtClean="0"/>
              <a:t>分钟内扩大主动推送范围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3</a:t>
            </a:r>
            <a:r>
              <a:rPr lang="zh-CN" altLang="en-US" dirty="0" smtClean="0"/>
              <a:t>分钟内人工推送（预警）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5</a:t>
            </a:r>
            <a:r>
              <a:rPr lang="zh-CN" altLang="en-US" dirty="0" smtClean="0"/>
              <a:t>分钟内完成有效反馈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10</a:t>
            </a:r>
            <a:r>
              <a:rPr lang="zh-CN" altLang="en-US" dirty="0" smtClean="0"/>
              <a:t>分钟内完成响应</a:t>
            </a:r>
            <a:endParaRPr lang="en-US" altLang="zh-CN" dirty="0" smtClean="0"/>
          </a:p>
          <a:p>
            <a:r>
              <a:rPr lang="zh-CN" altLang="en-US" dirty="0" smtClean="0"/>
              <a:t>推送对象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按响应效率优先推送</a:t>
            </a:r>
            <a:endParaRPr lang="en-US" altLang="zh-CN" dirty="0" smtClean="0"/>
          </a:p>
          <a:p>
            <a:r>
              <a:rPr lang="zh-CN" altLang="en-US" dirty="0" smtClean="0"/>
              <a:t>状态跟踪（缓解患者家庭的着急心理）</a:t>
            </a:r>
            <a:endParaRPr lang="en-US" altLang="zh-CN" dirty="0" smtClean="0"/>
          </a:p>
          <a:p>
            <a:r>
              <a:rPr lang="zh-CN" altLang="en-US" dirty="0" smtClean="0"/>
              <a:t>规模下的有效性与责任心问题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对专家建立响应诚信机制（如何做响应反馈）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标注判断依据与忽略的杂波</a:t>
            </a:r>
            <a:endParaRPr lang="en-US" altLang="zh-CN" dirty="0" smtClean="0"/>
          </a:p>
        </p:txBody>
      </p:sp>
      <p:graphicFrame>
        <p:nvGraphicFramePr>
          <p:cNvPr id="11" name="图示 10"/>
          <p:cNvGraphicFramePr/>
          <p:nvPr>
            <p:extLst>
              <p:ext uri="{D42A27DB-BD31-4B8C-83A1-F6EECF244321}">
                <p14:modId xmlns:p14="http://schemas.microsoft.com/office/powerpoint/2010/main" val="1844943243"/>
              </p:ext>
            </p:extLst>
          </p:nvPr>
        </p:nvGraphicFramePr>
        <p:xfrm>
          <a:off x="3774831" y="2214694"/>
          <a:ext cx="7619999" cy="399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64703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水滴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TM04033925[[fn=水滴]]</Template>
  <TotalTime>451</TotalTime>
  <Words>638</Words>
  <Application>Microsoft Office PowerPoint</Application>
  <PresentationFormat>宽屏</PresentationFormat>
  <Paragraphs>170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宋体</vt:lpstr>
      <vt:lpstr>Arial</vt:lpstr>
      <vt:lpstr>Tw Cen MT</vt:lpstr>
      <vt:lpstr>水滴</vt:lpstr>
      <vt:lpstr>软件开发</vt:lpstr>
      <vt:lpstr>目录</vt:lpstr>
      <vt:lpstr>分工简约的开发模型</vt:lpstr>
      <vt:lpstr>统一规范的调用模式</vt:lpstr>
      <vt:lpstr>安全可靠的访问机制</vt:lpstr>
      <vt:lpstr>清晰可见的需求分析</vt:lpstr>
      <vt:lpstr>打造企业的基础建设</vt:lpstr>
      <vt:lpstr>团队管理</vt:lpstr>
      <vt:lpstr>心电互联</vt:lpstr>
      <vt:lpstr>益体康的互联互通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软件开发</dc:title>
  <dc:creator>Satchmo Smith</dc:creator>
  <cp:lastModifiedBy>Satchmo Smith</cp:lastModifiedBy>
  <cp:revision>47</cp:revision>
  <dcterms:created xsi:type="dcterms:W3CDTF">2015-08-04T13:00:01Z</dcterms:created>
  <dcterms:modified xsi:type="dcterms:W3CDTF">2015-09-11T14:57:59Z</dcterms:modified>
</cp:coreProperties>
</file>